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5" r:id="rId4"/>
    <p:sldId id="277" r:id="rId5"/>
    <p:sldId id="278" r:id="rId6"/>
    <p:sldId id="279" r:id="rId7"/>
    <p:sldId id="272" r:id="rId8"/>
    <p:sldId id="258" r:id="rId9"/>
    <p:sldId id="283" r:id="rId10"/>
    <p:sldId id="286" r:id="rId11"/>
    <p:sldId id="287" r:id="rId12"/>
    <p:sldId id="288" r:id="rId13"/>
    <p:sldId id="289" r:id="rId14"/>
    <p:sldId id="291" r:id="rId15"/>
    <p:sldId id="292" r:id="rId16"/>
    <p:sldId id="280" r:id="rId17"/>
    <p:sldId id="276" r:id="rId18"/>
    <p:sldId id="290" r:id="rId19"/>
    <p:sldId id="281" r:id="rId20"/>
    <p:sldId id="282" r:id="rId21"/>
    <p:sldId id="269" r:id="rId22"/>
    <p:sldId id="259" r:id="rId23"/>
    <p:sldId id="261" r:id="rId24"/>
    <p:sldId id="263" r:id="rId25"/>
    <p:sldId id="264" r:id="rId26"/>
    <p:sldId id="265" r:id="rId27"/>
    <p:sldId id="267" r:id="rId28"/>
    <p:sldId id="26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FBF86-1880-4562-9813-57ED25C5921A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F75FDA2-16C8-4726-A1A5-8FAD0B2A6AD8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Личный кабинет «Мое здоровье» на </a:t>
          </a:r>
          <a:r>
            <a:rPr lang="en-US" dirty="0" smtClean="0">
              <a:solidFill>
                <a:srgbClr val="FF0000"/>
              </a:solidFill>
            </a:rPr>
            <a:t>gosuslugi.ru</a:t>
          </a:r>
          <a:endParaRPr lang="ru-RU" dirty="0">
            <a:solidFill>
              <a:srgbClr val="FF0000"/>
            </a:solidFill>
          </a:endParaRPr>
        </a:p>
      </dgm:t>
    </dgm:pt>
    <dgm:pt modelId="{0B8652C3-7972-4C9B-8D20-2819FE24AF44}" type="parTrans" cxnId="{E834B035-F788-40C5-8C12-88FC2EB0FFDD}">
      <dgm:prSet/>
      <dgm:spPr/>
      <dgm:t>
        <a:bodyPr/>
        <a:lstStyle/>
        <a:p>
          <a:endParaRPr lang="ru-RU"/>
        </a:p>
      </dgm:t>
    </dgm:pt>
    <dgm:pt modelId="{3A726F64-9EDB-41C3-B3D2-3189E64374B0}" type="sibTrans" cxnId="{E834B035-F788-40C5-8C12-88FC2EB0FFDD}">
      <dgm:prSet/>
      <dgm:spPr/>
      <dgm:t>
        <a:bodyPr/>
        <a:lstStyle/>
        <a:p>
          <a:endParaRPr lang="ru-RU"/>
        </a:p>
      </dgm:t>
    </dgm:pt>
    <dgm:pt modelId="{491F84ED-F187-4CEE-AE0D-A50DC1132CC5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Юридически-значимый электронный документооборот!</a:t>
          </a:r>
          <a:endParaRPr lang="ru-RU" dirty="0">
            <a:solidFill>
              <a:srgbClr val="FF0000"/>
            </a:solidFill>
          </a:endParaRPr>
        </a:p>
      </dgm:t>
    </dgm:pt>
    <dgm:pt modelId="{A6BF67DB-CEE3-4907-A4DE-3599E3971C84}" type="parTrans" cxnId="{44EFDDEE-D20B-41BE-9DC2-25541653A1E1}">
      <dgm:prSet/>
      <dgm:spPr/>
      <dgm:t>
        <a:bodyPr/>
        <a:lstStyle/>
        <a:p>
          <a:endParaRPr lang="ru-RU"/>
        </a:p>
      </dgm:t>
    </dgm:pt>
    <dgm:pt modelId="{3B6215D6-29CC-44A6-8F37-34BB2FFAD345}" type="sibTrans" cxnId="{44EFDDEE-D20B-41BE-9DC2-25541653A1E1}">
      <dgm:prSet/>
      <dgm:spPr/>
      <dgm:t>
        <a:bodyPr/>
        <a:lstStyle/>
        <a:p>
          <a:endParaRPr lang="ru-RU"/>
        </a:p>
      </dgm:t>
    </dgm:pt>
    <dgm:pt modelId="{0417338D-DDE0-465D-A2AC-6AD263F479BB}">
      <dgm:prSet phldrT="[Текст]"/>
      <dgm:spPr/>
      <dgm:t>
        <a:bodyPr/>
        <a:lstStyle/>
        <a:p>
          <a:r>
            <a:rPr lang="ru-RU" dirty="0" smtClean="0"/>
            <a:t>Электронное взаимодействие с МСЭ и ФСС юр.-значимое</a:t>
          </a:r>
          <a:endParaRPr lang="ru-RU" dirty="0"/>
        </a:p>
      </dgm:t>
    </dgm:pt>
    <dgm:pt modelId="{CF985F75-21EB-4B5B-80F9-EC16CFAF8A96}" type="parTrans" cxnId="{E6E6F296-1251-4E9C-830D-7BBB3FF1BA03}">
      <dgm:prSet/>
      <dgm:spPr/>
      <dgm:t>
        <a:bodyPr/>
        <a:lstStyle/>
        <a:p>
          <a:endParaRPr lang="ru-RU"/>
        </a:p>
      </dgm:t>
    </dgm:pt>
    <dgm:pt modelId="{50DB770A-6D58-46A4-940B-8F62E1F522E8}" type="sibTrans" cxnId="{E6E6F296-1251-4E9C-830D-7BBB3FF1BA03}">
      <dgm:prSet/>
      <dgm:spPr/>
      <dgm:t>
        <a:bodyPr/>
        <a:lstStyle/>
        <a:p>
          <a:endParaRPr lang="ru-RU"/>
        </a:p>
      </dgm:t>
    </dgm:pt>
    <dgm:pt modelId="{F6F36D28-4468-4B9C-85B0-11A3D2FDDA13}">
      <dgm:prSet/>
      <dgm:spPr/>
      <dgm:t>
        <a:bodyPr/>
        <a:lstStyle/>
        <a:p>
          <a:r>
            <a:rPr lang="ru-RU" dirty="0" smtClean="0"/>
            <a:t>Управление потоками пациентов</a:t>
          </a:r>
          <a:endParaRPr lang="ru-RU" dirty="0"/>
        </a:p>
      </dgm:t>
    </dgm:pt>
    <dgm:pt modelId="{3011B48B-04E7-4A5C-94F5-B4641FF97A70}" type="parTrans" cxnId="{F3B9024D-4C8D-4109-88AC-1A58CD5506E0}">
      <dgm:prSet/>
      <dgm:spPr/>
      <dgm:t>
        <a:bodyPr/>
        <a:lstStyle/>
        <a:p>
          <a:endParaRPr lang="ru-RU"/>
        </a:p>
      </dgm:t>
    </dgm:pt>
    <dgm:pt modelId="{361E2F18-BA34-4BC8-B04F-A177ED325C5F}" type="sibTrans" cxnId="{F3B9024D-4C8D-4109-88AC-1A58CD5506E0}">
      <dgm:prSet/>
      <dgm:spPr/>
      <dgm:t>
        <a:bodyPr/>
        <a:lstStyle/>
        <a:p>
          <a:endParaRPr lang="ru-RU"/>
        </a:p>
      </dgm:t>
    </dgm:pt>
    <dgm:pt modelId="{68A42D68-DA9A-4500-BF6D-DDDE727E00B6}" type="pres">
      <dgm:prSet presAssocID="{820FBF86-1880-4562-9813-57ED25C592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9F80C1E-17CE-47EB-B507-57DC88752394}" type="pres">
      <dgm:prSet presAssocID="{820FBF86-1880-4562-9813-57ED25C5921A}" presName="Name1" presStyleCnt="0"/>
      <dgm:spPr/>
    </dgm:pt>
    <dgm:pt modelId="{0E554C14-187F-4F15-987A-0FF29275AB88}" type="pres">
      <dgm:prSet presAssocID="{820FBF86-1880-4562-9813-57ED25C5921A}" presName="cycle" presStyleCnt="0"/>
      <dgm:spPr/>
    </dgm:pt>
    <dgm:pt modelId="{6E801D9C-D795-442F-889C-22EDE7039F62}" type="pres">
      <dgm:prSet presAssocID="{820FBF86-1880-4562-9813-57ED25C5921A}" presName="srcNode" presStyleLbl="node1" presStyleIdx="0" presStyleCnt="4"/>
      <dgm:spPr/>
    </dgm:pt>
    <dgm:pt modelId="{B4251986-1D94-49E1-B9D0-5337101C6BF4}" type="pres">
      <dgm:prSet presAssocID="{820FBF86-1880-4562-9813-57ED25C5921A}" presName="conn" presStyleLbl="parChTrans1D2" presStyleIdx="0" presStyleCnt="1"/>
      <dgm:spPr/>
      <dgm:t>
        <a:bodyPr/>
        <a:lstStyle/>
        <a:p>
          <a:endParaRPr lang="ru-RU"/>
        </a:p>
      </dgm:t>
    </dgm:pt>
    <dgm:pt modelId="{BD1207E4-1B71-49B8-A6E1-708ECAB81EAD}" type="pres">
      <dgm:prSet presAssocID="{820FBF86-1880-4562-9813-57ED25C5921A}" presName="extraNode" presStyleLbl="node1" presStyleIdx="0" presStyleCnt="4"/>
      <dgm:spPr/>
    </dgm:pt>
    <dgm:pt modelId="{763AF521-4CCC-454A-B10F-2E4599EC2B5A}" type="pres">
      <dgm:prSet presAssocID="{820FBF86-1880-4562-9813-57ED25C5921A}" presName="dstNode" presStyleLbl="node1" presStyleIdx="0" presStyleCnt="4"/>
      <dgm:spPr/>
    </dgm:pt>
    <dgm:pt modelId="{8BCC5029-6DE7-4F23-B639-C777E42C27BB}" type="pres">
      <dgm:prSet presAssocID="{8F75FDA2-16C8-4726-A1A5-8FAD0B2A6AD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C960D-1548-4B5A-9243-1061386E0978}" type="pres">
      <dgm:prSet presAssocID="{8F75FDA2-16C8-4726-A1A5-8FAD0B2A6AD8}" presName="accent_1" presStyleCnt="0"/>
      <dgm:spPr/>
    </dgm:pt>
    <dgm:pt modelId="{31128D8D-4807-4487-BFB3-8234C2842DDB}" type="pres">
      <dgm:prSet presAssocID="{8F75FDA2-16C8-4726-A1A5-8FAD0B2A6AD8}" presName="accentRepeatNode" presStyleLbl="solidFgAcc1" presStyleIdx="0" presStyleCnt="4"/>
      <dgm:spPr/>
    </dgm:pt>
    <dgm:pt modelId="{674F0E09-DF7B-455D-8FF6-E2A18F3BA53D}" type="pres">
      <dgm:prSet presAssocID="{491F84ED-F187-4CEE-AE0D-A50DC1132CC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D34D6-E723-4C15-B09C-63940BEBCE06}" type="pres">
      <dgm:prSet presAssocID="{491F84ED-F187-4CEE-AE0D-A50DC1132CC5}" presName="accent_2" presStyleCnt="0"/>
      <dgm:spPr/>
    </dgm:pt>
    <dgm:pt modelId="{5849454C-608F-4285-98E8-3A6C9FAE11C7}" type="pres">
      <dgm:prSet presAssocID="{491F84ED-F187-4CEE-AE0D-A50DC1132CC5}" presName="accentRepeatNode" presStyleLbl="solidFgAcc1" presStyleIdx="1" presStyleCnt="4"/>
      <dgm:spPr/>
    </dgm:pt>
    <dgm:pt modelId="{E0A8688A-8C75-40A3-80E2-AA97F395DF27}" type="pres">
      <dgm:prSet presAssocID="{0417338D-DDE0-465D-A2AC-6AD263F479B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1D4AB-752B-45F2-AF16-C243DFB7C307}" type="pres">
      <dgm:prSet presAssocID="{0417338D-DDE0-465D-A2AC-6AD263F479BB}" presName="accent_3" presStyleCnt="0"/>
      <dgm:spPr/>
    </dgm:pt>
    <dgm:pt modelId="{1F4DCE80-44DF-48A4-9721-A64915CBE56D}" type="pres">
      <dgm:prSet presAssocID="{0417338D-DDE0-465D-A2AC-6AD263F479BB}" presName="accentRepeatNode" presStyleLbl="solidFgAcc1" presStyleIdx="2" presStyleCnt="4"/>
      <dgm:spPr/>
    </dgm:pt>
    <dgm:pt modelId="{E9082DEC-83BA-4B2D-8840-A7EA7575283B}" type="pres">
      <dgm:prSet presAssocID="{F6F36D28-4468-4B9C-85B0-11A3D2FDDA1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EE2E5-4033-4EF1-93D2-B3B9A6809852}" type="pres">
      <dgm:prSet presAssocID="{F6F36D28-4468-4B9C-85B0-11A3D2FDDA13}" presName="accent_4" presStyleCnt="0"/>
      <dgm:spPr/>
    </dgm:pt>
    <dgm:pt modelId="{04091358-FA09-4565-AD23-E14EF02D7C6B}" type="pres">
      <dgm:prSet presAssocID="{F6F36D28-4468-4B9C-85B0-11A3D2FDDA13}" presName="accentRepeatNode" presStyleLbl="solidFgAcc1" presStyleIdx="3" presStyleCnt="4"/>
      <dgm:spPr/>
    </dgm:pt>
  </dgm:ptLst>
  <dgm:cxnLst>
    <dgm:cxn modelId="{DFF33C2B-D100-4672-9393-8CF9ECCB47A9}" type="presOf" srcId="{8F75FDA2-16C8-4726-A1A5-8FAD0B2A6AD8}" destId="{8BCC5029-6DE7-4F23-B639-C777E42C27BB}" srcOrd="0" destOrd="0" presId="urn:microsoft.com/office/officeart/2008/layout/VerticalCurvedList"/>
    <dgm:cxn modelId="{35DA504B-6688-4590-8CF7-F8E55B6F027A}" type="presOf" srcId="{0417338D-DDE0-465D-A2AC-6AD263F479BB}" destId="{E0A8688A-8C75-40A3-80E2-AA97F395DF27}" srcOrd="0" destOrd="0" presId="urn:microsoft.com/office/officeart/2008/layout/VerticalCurvedList"/>
    <dgm:cxn modelId="{E62356AB-F138-44DC-8598-7612F2146A67}" type="presOf" srcId="{F6F36D28-4468-4B9C-85B0-11A3D2FDDA13}" destId="{E9082DEC-83BA-4B2D-8840-A7EA7575283B}" srcOrd="0" destOrd="0" presId="urn:microsoft.com/office/officeart/2008/layout/VerticalCurvedList"/>
    <dgm:cxn modelId="{D8F3870F-F20C-4304-B717-1453B0C3CA5D}" type="presOf" srcId="{3A726F64-9EDB-41C3-B3D2-3189E64374B0}" destId="{B4251986-1D94-49E1-B9D0-5337101C6BF4}" srcOrd="0" destOrd="0" presId="urn:microsoft.com/office/officeart/2008/layout/VerticalCurvedList"/>
    <dgm:cxn modelId="{F3B9024D-4C8D-4109-88AC-1A58CD5506E0}" srcId="{820FBF86-1880-4562-9813-57ED25C5921A}" destId="{F6F36D28-4468-4B9C-85B0-11A3D2FDDA13}" srcOrd="3" destOrd="0" parTransId="{3011B48B-04E7-4A5C-94F5-B4641FF97A70}" sibTransId="{361E2F18-BA34-4BC8-B04F-A177ED325C5F}"/>
    <dgm:cxn modelId="{E834B035-F788-40C5-8C12-88FC2EB0FFDD}" srcId="{820FBF86-1880-4562-9813-57ED25C5921A}" destId="{8F75FDA2-16C8-4726-A1A5-8FAD0B2A6AD8}" srcOrd="0" destOrd="0" parTransId="{0B8652C3-7972-4C9B-8D20-2819FE24AF44}" sibTransId="{3A726F64-9EDB-41C3-B3D2-3189E64374B0}"/>
    <dgm:cxn modelId="{F3926733-55BD-40D8-8424-A34278381325}" type="presOf" srcId="{820FBF86-1880-4562-9813-57ED25C5921A}" destId="{68A42D68-DA9A-4500-BF6D-DDDE727E00B6}" srcOrd="0" destOrd="0" presId="urn:microsoft.com/office/officeart/2008/layout/VerticalCurvedList"/>
    <dgm:cxn modelId="{44EFDDEE-D20B-41BE-9DC2-25541653A1E1}" srcId="{820FBF86-1880-4562-9813-57ED25C5921A}" destId="{491F84ED-F187-4CEE-AE0D-A50DC1132CC5}" srcOrd="1" destOrd="0" parTransId="{A6BF67DB-CEE3-4907-A4DE-3599E3971C84}" sibTransId="{3B6215D6-29CC-44A6-8F37-34BB2FFAD345}"/>
    <dgm:cxn modelId="{E6E6F296-1251-4E9C-830D-7BBB3FF1BA03}" srcId="{820FBF86-1880-4562-9813-57ED25C5921A}" destId="{0417338D-DDE0-465D-A2AC-6AD263F479BB}" srcOrd="2" destOrd="0" parTransId="{CF985F75-21EB-4B5B-80F9-EC16CFAF8A96}" sibTransId="{50DB770A-6D58-46A4-940B-8F62E1F522E8}"/>
    <dgm:cxn modelId="{648EEE3D-80EF-4076-B3E6-A339A3F0CBE2}" type="presOf" srcId="{491F84ED-F187-4CEE-AE0D-A50DC1132CC5}" destId="{674F0E09-DF7B-455D-8FF6-E2A18F3BA53D}" srcOrd="0" destOrd="0" presId="urn:microsoft.com/office/officeart/2008/layout/VerticalCurvedList"/>
    <dgm:cxn modelId="{E7570947-9F80-41C5-B454-8DD82DBED4FF}" type="presParOf" srcId="{68A42D68-DA9A-4500-BF6D-DDDE727E00B6}" destId="{39F80C1E-17CE-47EB-B507-57DC88752394}" srcOrd="0" destOrd="0" presId="urn:microsoft.com/office/officeart/2008/layout/VerticalCurvedList"/>
    <dgm:cxn modelId="{FCB19D03-B850-464C-8663-1BD58C45C6FF}" type="presParOf" srcId="{39F80C1E-17CE-47EB-B507-57DC88752394}" destId="{0E554C14-187F-4F15-987A-0FF29275AB88}" srcOrd="0" destOrd="0" presId="urn:microsoft.com/office/officeart/2008/layout/VerticalCurvedList"/>
    <dgm:cxn modelId="{1D612B77-FFE3-481A-AB96-99D483002D19}" type="presParOf" srcId="{0E554C14-187F-4F15-987A-0FF29275AB88}" destId="{6E801D9C-D795-442F-889C-22EDE7039F62}" srcOrd="0" destOrd="0" presId="urn:microsoft.com/office/officeart/2008/layout/VerticalCurvedList"/>
    <dgm:cxn modelId="{821AAF66-17E5-424A-8E30-AB8BBA9B39C0}" type="presParOf" srcId="{0E554C14-187F-4F15-987A-0FF29275AB88}" destId="{B4251986-1D94-49E1-B9D0-5337101C6BF4}" srcOrd="1" destOrd="0" presId="urn:microsoft.com/office/officeart/2008/layout/VerticalCurvedList"/>
    <dgm:cxn modelId="{72D7863D-4EC8-4380-8A71-264C4EA144AE}" type="presParOf" srcId="{0E554C14-187F-4F15-987A-0FF29275AB88}" destId="{BD1207E4-1B71-49B8-A6E1-708ECAB81EAD}" srcOrd="2" destOrd="0" presId="urn:microsoft.com/office/officeart/2008/layout/VerticalCurvedList"/>
    <dgm:cxn modelId="{E0080A02-13F9-4037-B56E-EBC45F9A88C6}" type="presParOf" srcId="{0E554C14-187F-4F15-987A-0FF29275AB88}" destId="{763AF521-4CCC-454A-B10F-2E4599EC2B5A}" srcOrd="3" destOrd="0" presId="urn:microsoft.com/office/officeart/2008/layout/VerticalCurvedList"/>
    <dgm:cxn modelId="{809B03E4-E367-4EAD-B9A2-AF14FDF77FFC}" type="presParOf" srcId="{39F80C1E-17CE-47EB-B507-57DC88752394}" destId="{8BCC5029-6DE7-4F23-B639-C777E42C27BB}" srcOrd="1" destOrd="0" presId="urn:microsoft.com/office/officeart/2008/layout/VerticalCurvedList"/>
    <dgm:cxn modelId="{6F53E0BD-DDB6-4485-A366-D0BA621C6711}" type="presParOf" srcId="{39F80C1E-17CE-47EB-B507-57DC88752394}" destId="{5EDC960D-1548-4B5A-9243-1061386E0978}" srcOrd="2" destOrd="0" presId="urn:microsoft.com/office/officeart/2008/layout/VerticalCurvedList"/>
    <dgm:cxn modelId="{2EFAF37E-AABF-4E5C-884C-3102B0070C47}" type="presParOf" srcId="{5EDC960D-1548-4B5A-9243-1061386E0978}" destId="{31128D8D-4807-4487-BFB3-8234C2842DDB}" srcOrd="0" destOrd="0" presId="urn:microsoft.com/office/officeart/2008/layout/VerticalCurvedList"/>
    <dgm:cxn modelId="{FE63B7D3-AB12-4002-B07F-0849DAE90E69}" type="presParOf" srcId="{39F80C1E-17CE-47EB-B507-57DC88752394}" destId="{674F0E09-DF7B-455D-8FF6-E2A18F3BA53D}" srcOrd="3" destOrd="0" presId="urn:microsoft.com/office/officeart/2008/layout/VerticalCurvedList"/>
    <dgm:cxn modelId="{07F616B1-C15D-45EA-9F91-AB82D90E65D0}" type="presParOf" srcId="{39F80C1E-17CE-47EB-B507-57DC88752394}" destId="{DDCD34D6-E723-4C15-B09C-63940BEBCE06}" srcOrd="4" destOrd="0" presId="urn:microsoft.com/office/officeart/2008/layout/VerticalCurvedList"/>
    <dgm:cxn modelId="{6076B384-79B0-4351-B32A-1625CFEADD08}" type="presParOf" srcId="{DDCD34D6-E723-4C15-B09C-63940BEBCE06}" destId="{5849454C-608F-4285-98E8-3A6C9FAE11C7}" srcOrd="0" destOrd="0" presId="urn:microsoft.com/office/officeart/2008/layout/VerticalCurvedList"/>
    <dgm:cxn modelId="{C8E55562-DBC4-4641-AB9E-39F7F2FAB9C0}" type="presParOf" srcId="{39F80C1E-17CE-47EB-B507-57DC88752394}" destId="{E0A8688A-8C75-40A3-80E2-AA97F395DF27}" srcOrd="5" destOrd="0" presId="urn:microsoft.com/office/officeart/2008/layout/VerticalCurvedList"/>
    <dgm:cxn modelId="{F3841A3E-3451-464E-B630-ABA8D35A116C}" type="presParOf" srcId="{39F80C1E-17CE-47EB-B507-57DC88752394}" destId="{4861D4AB-752B-45F2-AF16-C243DFB7C307}" srcOrd="6" destOrd="0" presId="urn:microsoft.com/office/officeart/2008/layout/VerticalCurvedList"/>
    <dgm:cxn modelId="{2D4DCEDB-B267-480A-AC58-EF619DCA1C59}" type="presParOf" srcId="{4861D4AB-752B-45F2-AF16-C243DFB7C307}" destId="{1F4DCE80-44DF-48A4-9721-A64915CBE56D}" srcOrd="0" destOrd="0" presId="urn:microsoft.com/office/officeart/2008/layout/VerticalCurvedList"/>
    <dgm:cxn modelId="{C92582E7-A18E-4D2D-8665-29E32D75FBA9}" type="presParOf" srcId="{39F80C1E-17CE-47EB-B507-57DC88752394}" destId="{E9082DEC-83BA-4B2D-8840-A7EA7575283B}" srcOrd="7" destOrd="0" presId="urn:microsoft.com/office/officeart/2008/layout/VerticalCurvedList"/>
    <dgm:cxn modelId="{EC681A4F-4E92-4274-BDA3-84421BCE1540}" type="presParOf" srcId="{39F80C1E-17CE-47EB-B507-57DC88752394}" destId="{B77EE2E5-4033-4EF1-93D2-B3B9A6809852}" srcOrd="8" destOrd="0" presId="urn:microsoft.com/office/officeart/2008/layout/VerticalCurvedList"/>
    <dgm:cxn modelId="{2C199A11-4369-4F8D-B23F-DC8C3FD0ADAE}" type="presParOf" srcId="{B77EE2E5-4033-4EF1-93D2-B3B9A6809852}" destId="{04091358-FA09-4565-AD23-E14EF02D7C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0FBF86-1880-4562-9813-57ED25C5921A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F75FDA2-16C8-4726-A1A5-8FAD0B2A6AD8}">
      <dgm:prSet phldrT="[Текст]"/>
      <dgm:spPr/>
      <dgm:t>
        <a:bodyPr/>
        <a:lstStyle/>
        <a:p>
          <a:r>
            <a:rPr lang="ru-RU" dirty="0" smtClean="0"/>
            <a:t>Мониторинг онкологических пациентов</a:t>
          </a:r>
          <a:endParaRPr lang="ru-RU" dirty="0"/>
        </a:p>
      </dgm:t>
    </dgm:pt>
    <dgm:pt modelId="{0B8652C3-7972-4C9B-8D20-2819FE24AF44}" type="parTrans" cxnId="{E834B035-F788-40C5-8C12-88FC2EB0FFDD}">
      <dgm:prSet/>
      <dgm:spPr/>
      <dgm:t>
        <a:bodyPr/>
        <a:lstStyle/>
        <a:p>
          <a:endParaRPr lang="ru-RU"/>
        </a:p>
      </dgm:t>
    </dgm:pt>
    <dgm:pt modelId="{3A726F64-9EDB-41C3-B3D2-3189E64374B0}" type="sibTrans" cxnId="{E834B035-F788-40C5-8C12-88FC2EB0FFDD}">
      <dgm:prSet/>
      <dgm:spPr/>
      <dgm:t>
        <a:bodyPr/>
        <a:lstStyle/>
        <a:p>
          <a:endParaRPr lang="ru-RU"/>
        </a:p>
      </dgm:t>
    </dgm:pt>
    <dgm:pt modelId="{491F84ED-F187-4CEE-AE0D-A50DC1132CC5}">
      <dgm:prSet phldrT="[Текст]"/>
      <dgm:spPr/>
      <dgm:t>
        <a:bodyPr/>
        <a:lstStyle/>
        <a:p>
          <a:r>
            <a:rPr lang="ru-RU" dirty="0" smtClean="0"/>
            <a:t>Мониторинг ССЗ</a:t>
          </a:r>
          <a:endParaRPr lang="ru-RU" dirty="0"/>
        </a:p>
      </dgm:t>
    </dgm:pt>
    <dgm:pt modelId="{A6BF67DB-CEE3-4907-A4DE-3599E3971C84}" type="parTrans" cxnId="{44EFDDEE-D20B-41BE-9DC2-25541653A1E1}">
      <dgm:prSet/>
      <dgm:spPr/>
      <dgm:t>
        <a:bodyPr/>
        <a:lstStyle/>
        <a:p>
          <a:endParaRPr lang="ru-RU"/>
        </a:p>
      </dgm:t>
    </dgm:pt>
    <dgm:pt modelId="{3B6215D6-29CC-44A6-8F37-34BB2FFAD345}" type="sibTrans" cxnId="{44EFDDEE-D20B-41BE-9DC2-25541653A1E1}">
      <dgm:prSet/>
      <dgm:spPr/>
      <dgm:t>
        <a:bodyPr/>
        <a:lstStyle/>
        <a:p>
          <a:endParaRPr lang="ru-RU"/>
        </a:p>
      </dgm:t>
    </dgm:pt>
    <dgm:pt modelId="{0417338D-DDE0-465D-A2AC-6AD263F479BB}">
      <dgm:prSet phldrT="[Текст]"/>
      <dgm:spPr/>
      <dgm:t>
        <a:bodyPr/>
        <a:lstStyle/>
        <a:p>
          <a:r>
            <a:rPr lang="ru-RU" dirty="0" smtClean="0"/>
            <a:t>Мониторинг беременных</a:t>
          </a:r>
          <a:endParaRPr lang="ru-RU" dirty="0"/>
        </a:p>
      </dgm:t>
    </dgm:pt>
    <dgm:pt modelId="{CF985F75-21EB-4B5B-80F9-EC16CFAF8A96}" type="parTrans" cxnId="{E6E6F296-1251-4E9C-830D-7BBB3FF1BA03}">
      <dgm:prSet/>
      <dgm:spPr/>
      <dgm:t>
        <a:bodyPr/>
        <a:lstStyle/>
        <a:p>
          <a:endParaRPr lang="ru-RU"/>
        </a:p>
      </dgm:t>
    </dgm:pt>
    <dgm:pt modelId="{50DB770A-6D58-46A4-940B-8F62E1F522E8}" type="sibTrans" cxnId="{E6E6F296-1251-4E9C-830D-7BBB3FF1BA03}">
      <dgm:prSet/>
      <dgm:spPr/>
      <dgm:t>
        <a:bodyPr/>
        <a:lstStyle/>
        <a:p>
          <a:endParaRPr lang="ru-RU"/>
        </a:p>
      </dgm:t>
    </dgm:pt>
    <dgm:pt modelId="{F6F36D28-4468-4B9C-85B0-11A3D2FDDA13}">
      <dgm:prSet/>
      <dgm:spPr/>
      <dgm:t>
        <a:bodyPr/>
        <a:lstStyle/>
        <a:p>
          <a:r>
            <a:rPr lang="ru-RU" dirty="0" smtClean="0"/>
            <a:t>Льготное лек. обеспечение </a:t>
          </a:r>
          <a:r>
            <a:rPr lang="ru-RU" dirty="0" smtClean="0">
              <a:solidFill>
                <a:srgbClr val="FF0000"/>
              </a:solidFill>
            </a:rPr>
            <a:t>с ЭЦП</a:t>
          </a:r>
          <a:endParaRPr lang="ru-RU" dirty="0">
            <a:solidFill>
              <a:srgbClr val="FF0000"/>
            </a:solidFill>
          </a:endParaRPr>
        </a:p>
      </dgm:t>
    </dgm:pt>
    <dgm:pt modelId="{3011B48B-04E7-4A5C-94F5-B4641FF97A70}" type="parTrans" cxnId="{F3B9024D-4C8D-4109-88AC-1A58CD5506E0}">
      <dgm:prSet/>
      <dgm:spPr/>
      <dgm:t>
        <a:bodyPr/>
        <a:lstStyle/>
        <a:p>
          <a:endParaRPr lang="ru-RU"/>
        </a:p>
      </dgm:t>
    </dgm:pt>
    <dgm:pt modelId="{361E2F18-BA34-4BC8-B04F-A177ED325C5F}" type="sibTrans" cxnId="{F3B9024D-4C8D-4109-88AC-1A58CD5506E0}">
      <dgm:prSet/>
      <dgm:spPr/>
      <dgm:t>
        <a:bodyPr/>
        <a:lstStyle/>
        <a:p>
          <a:endParaRPr lang="ru-RU"/>
        </a:p>
      </dgm:t>
    </dgm:pt>
    <dgm:pt modelId="{68A42D68-DA9A-4500-BF6D-DDDE727E00B6}" type="pres">
      <dgm:prSet presAssocID="{820FBF86-1880-4562-9813-57ED25C592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9F80C1E-17CE-47EB-B507-57DC88752394}" type="pres">
      <dgm:prSet presAssocID="{820FBF86-1880-4562-9813-57ED25C5921A}" presName="Name1" presStyleCnt="0"/>
      <dgm:spPr/>
    </dgm:pt>
    <dgm:pt modelId="{0E554C14-187F-4F15-987A-0FF29275AB88}" type="pres">
      <dgm:prSet presAssocID="{820FBF86-1880-4562-9813-57ED25C5921A}" presName="cycle" presStyleCnt="0"/>
      <dgm:spPr/>
    </dgm:pt>
    <dgm:pt modelId="{6E801D9C-D795-442F-889C-22EDE7039F62}" type="pres">
      <dgm:prSet presAssocID="{820FBF86-1880-4562-9813-57ED25C5921A}" presName="srcNode" presStyleLbl="node1" presStyleIdx="0" presStyleCnt="4"/>
      <dgm:spPr/>
    </dgm:pt>
    <dgm:pt modelId="{B4251986-1D94-49E1-B9D0-5337101C6BF4}" type="pres">
      <dgm:prSet presAssocID="{820FBF86-1880-4562-9813-57ED25C5921A}" presName="conn" presStyleLbl="parChTrans1D2" presStyleIdx="0" presStyleCnt="1"/>
      <dgm:spPr/>
      <dgm:t>
        <a:bodyPr/>
        <a:lstStyle/>
        <a:p>
          <a:endParaRPr lang="ru-RU"/>
        </a:p>
      </dgm:t>
    </dgm:pt>
    <dgm:pt modelId="{BD1207E4-1B71-49B8-A6E1-708ECAB81EAD}" type="pres">
      <dgm:prSet presAssocID="{820FBF86-1880-4562-9813-57ED25C5921A}" presName="extraNode" presStyleLbl="node1" presStyleIdx="0" presStyleCnt="4"/>
      <dgm:spPr/>
    </dgm:pt>
    <dgm:pt modelId="{763AF521-4CCC-454A-B10F-2E4599EC2B5A}" type="pres">
      <dgm:prSet presAssocID="{820FBF86-1880-4562-9813-57ED25C5921A}" presName="dstNode" presStyleLbl="node1" presStyleIdx="0" presStyleCnt="4"/>
      <dgm:spPr/>
    </dgm:pt>
    <dgm:pt modelId="{8BCC5029-6DE7-4F23-B639-C777E42C27BB}" type="pres">
      <dgm:prSet presAssocID="{8F75FDA2-16C8-4726-A1A5-8FAD0B2A6AD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C960D-1548-4B5A-9243-1061386E0978}" type="pres">
      <dgm:prSet presAssocID="{8F75FDA2-16C8-4726-A1A5-8FAD0B2A6AD8}" presName="accent_1" presStyleCnt="0"/>
      <dgm:spPr/>
    </dgm:pt>
    <dgm:pt modelId="{31128D8D-4807-4487-BFB3-8234C2842DDB}" type="pres">
      <dgm:prSet presAssocID="{8F75FDA2-16C8-4726-A1A5-8FAD0B2A6AD8}" presName="accentRepeatNode" presStyleLbl="solidFgAcc1" presStyleIdx="0" presStyleCnt="4"/>
      <dgm:spPr/>
    </dgm:pt>
    <dgm:pt modelId="{674F0E09-DF7B-455D-8FF6-E2A18F3BA53D}" type="pres">
      <dgm:prSet presAssocID="{491F84ED-F187-4CEE-AE0D-A50DC1132CC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D34D6-E723-4C15-B09C-63940BEBCE06}" type="pres">
      <dgm:prSet presAssocID="{491F84ED-F187-4CEE-AE0D-A50DC1132CC5}" presName="accent_2" presStyleCnt="0"/>
      <dgm:spPr/>
    </dgm:pt>
    <dgm:pt modelId="{5849454C-608F-4285-98E8-3A6C9FAE11C7}" type="pres">
      <dgm:prSet presAssocID="{491F84ED-F187-4CEE-AE0D-A50DC1132CC5}" presName="accentRepeatNode" presStyleLbl="solidFgAcc1" presStyleIdx="1" presStyleCnt="4"/>
      <dgm:spPr/>
    </dgm:pt>
    <dgm:pt modelId="{E0A8688A-8C75-40A3-80E2-AA97F395DF27}" type="pres">
      <dgm:prSet presAssocID="{0417338D-DDE0-465D-A2AC-6AD263F479B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1D4AB-752B-45F2-AF16-C243DFB7C307}" type="pres">
      <dgm:prSet presAssocID="{0417338D-DDE0-465D-A2AC-6AD263F479BB}" presName="accent_3" presStyleCnt="0"/>
      <dgm:spPr/>
    </dgm:pt>
    <dgm:pt modelId="{1F4DCE80-44DF-48A4-9721-A64915CBE56D}" type="pres">
      <dgm:prSet presAssocID="{0417338D-DDE0-465D-A2AC-6AD263F479BB}" presName="accentRepeatNode" presStyleLbl="solidFgAcc1" presStyleIdx="2" presStyleCnt="4"/>
      <dgm:spPr/>
    </dgm:pt>
    <dgm:pt modelId="{E9082DEC-83BA-4B2D-8840-A7EA7575283B}" type="pres">
      <dgm:prSet presAssocID="{F6F36D28-4468-4B9C-85B0-11A3D2FDDA1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EE2E5-4033-4EF1-93D2-B3B9A6809852}" type="pres">
      <dgm:prSet presAssocID="{F6F36D28-4468-4B9C-85B0-11A3D2FDDA13}" presName="accent_4" presStyleCnt="0"/>
      <dgm:spPr/>
    </dgm:pt>
    <dgm:pt modelId="{04091358-FA09-4565-AD23-E14EF02D7C6B}" type="pres">
      <dgm:prSet presAssocID="{F6F36D28-4468-4B9C-85B0-11A3D2FDDA13}" presName="accentRepeatNode" presStyleLbl="solidFgAcc1" presStyleIdx="3" presStyleCnt="4"/>
      <dgm:spPr/>
    </dgm:pt>
  </dgm:ptLst>
  <dgm:cxnLst>
    <dgm:cxn modelId="{F7BCC7F7-B34F-49E4-9998-C3C4814BAA47}" type="presOf" srcId="{820FBF86-1880-4562-9813-57ED25C5921A}" destId="{68A42D68-DA9A-4500-BF6D-DDDE727E00B6}" srcOrd="0" destOrd="0" presId="urn:microsoft.com/office/officeart/2008/layout/VerticalCurvedList"/>
    <dgm:cxn modelId="{35EF961D-EB19-48CF-91F3-EA87FFD91274}" type="presOf" srcId="{0417338D-DDE0-465D-A2AC-6AD263F479BB}" destId="{E0A8688A-8C75-40A3-80E2-AA97F395DF27}" srcOrd="0" destOrd="0" presId="urn:microsoft.com/office/officeart/2008/layout/VerticalCurvedList"/>
    <dgm:cxn modelId="{CDB00E4B-0DCF-4D2F-9CC9-3A856B80D039}" type="presOf" srcId="{3A726F64-9EDB-41C3-B3D2-3189E64374B0}" destId="{B4251986-1D94-49E1-B9D0-5337101C6BF4}" srcOrd="0" destOrd="0" presId="urn:microsoft.com/office/officeart/2008/layout/VerticalCurvedList"/>
    <dgm:cxn modelId="{5B5FFDB8-F623-465A-B103-3F8A9AB8069E}" type="presOf" srcId="{8F75FDA2-16C8-4726-A1A5-8FAD0B2A6AD8}" destId="{8BCC5029-6DE7-4F23-B639-C777E42C27BB}" srcOrd="0" destOrd="0" presId="urn:microsoft.com/office/officeart/2008/layout/VerticalCurvedList"/>
    <dgm:cxn modelId="{B1B652EB-C289-40E7-878D-8388A462C279}" type="presOf" srcId="{F6F36D28-4468-4B9C-85B0-11A3D2FDDA13}" destId="{E9082DEC-83BA-4B2D-8840-A7EA7575283B}" srcOrd="0" destOrd="0" presId="urn:microsoft.com/office/officeart/2008/layout/VerticalCurvedList"/>
    <dgm:cxn modelId="{F3B9024D-4C8D-4109-88AC-1A58CD5506E0}" srcId="{820FBF86-1880-4562-9813-57ED25C5921A}" destId="{F6F36D28-4468-4B9C-85B0-11A3D2FDDA13}" srcOrd="3" destOrd="0" parTransId="{3011B48B-04E7-4A5C-94F5-B4641FF97A70}" sibTransId="{361E2F18-BA34-4BC8-B04F-A177ED325C5F}"/>
    <dgm:cxn modelId="{E834B035-F788-40C5-8C12-88FC2EB0FFDD}" srcId="{820FBF86-1880-4562-9813-57ED25C5921A}" destId="{8F75FDA2-16C8-4726-A1A5-8FAD0B2A6AD8}" srcOrd="0" destOrd="0" parTransId="{0B8652C3-7972-4C9B-8D20-2819FE24AF44}" sibTransId="{3A726F64-9EDB-41C3-B3D2-3189E64374B0}"/>
    <dgm:cxn modelId="{44EFDDEE-D20B-41BE-9DC2-25541653A1E1}" srcId="{820FBF86-1880-4562-9813-57ED25C5921A}" destId="{491F84ED-F187-4CEE-AE0D-A50DC1132CC5}" srcOrd="1" destOrd="0" parTransId="{A6BF67DB-CEE3-4907-A4DE-3599E3971C84}" sibTransId="{3B6215D6-29CC-44A6-8F37-34BB2FFAD345}"/>
    <dgm:cxn modelId="{E6E6F296-1251-4E9C-830D-7BBB3FF1BA03}" srcId="{820FBF86-1880-4562-9813-57ED25C5921A}" destId="{0417338D-DDE0-465D-A2AC-6AD263F479BB}" srcOrd="2" destOrd="0" parTransId="{CF985F75-21EB-4B5B-80F9-EC16CFAF8A96}" sibTransId="{50DB770A-6D58-46A4-940B-8F62E1F522E8}"/>
    <dgm:cxn modelId="{AE4129DE-A70E-4F6C-B219-7D227E65C85E}" type="presOf" srcId="{491F84ED-F187-4CEE-AE0D-A50DC1132CC5}" destId="{674F0E09-DF7B-455D-8FF6-E2A18F3BA53D}" srcOrd="0" destOrd="0" presId="urn:microsoft.com/office/officeart/2008/layout/VerticalCurvedList"/>
    <dgm:cxn modelId="{0E17BDCC-6456-4ED7-914E-23AD6D678986}" type="presParOf" srcId="{68A42D68-DA9A-4500-BF6D-DDDE727E00B6}" destId="{39F80C1E-17CE-47EB-B507-57DC88752394}" srcOrd="0" destOrd="0" presId="urn:microsoft.com/office/officeart/2008/layout/VerticalCurvedList"/>
    <dgm:cxn modelId="{9BCA04ED-1B98-4BCF-9EDC-8C6856CF3DB1}" type="presParOf" srcId="{39F80C1E-17CE-47EB-B507-57DC88752394}" destId="{0E554C14-187F-4F15-987A-0FF29275AB88}" srcOrd="0" destOrd="0" presId="urn:microsoft.com/office/officeart/2008/layout/VerticalCurvedList"/>
    <dgm:cxn modelId="{96D292CF-4DD7-4FA7-95C9-DBF88C0B5E34}" type="presParOf" srcId="{0E554C14-187F-4F15-987A-0FF29275AB88}" destId="{6E801D9C-D795-442F-889C-22EDE7039F62}" srcOrd="0" destOrd="0" presId="urn:microsoft.com/office/officeart/2008/layout/VerticalCurvedList"/>
    <dgm:cxn modelId="{E415865D-170D-4BF2-BC9B-34D58F6BF51F}" type="presParOf" srcId="{0E554C14-187F-4F15-987A-0FF29275AB88}" destId="{B4251986-1D94-49E1-B9D0-5337101C6BF4}" srcOrd="1" destOrd="0" presId="urn:microsoft.com/office/officeart/2008/layout/VerticalCurvedList"/>
    <dgm:cxn modelId="{98DFC12B-938A-49CB-93EC-D9F97A2F2C13}" type="presParOf" srcId="{0E554C14-187F-4F15-987A-0FF29275AB88}" destId="{BD1207E4-1B71-49B8-A6E1-708ECAB81EAD}" srcOrd="2" destOrd="0" presId="urn:microsoft.com/office/officeart/2008/layout/VerticalCurvedList"/>
    <dgm:cxn modelId="{5634C3DA-DD2A-470D-862E-9992A4B74D0D}" type="presParOf" srcId="{0E554C14-187F-4F15-987A-0FF29275AB88}" destId="{763AF521-4CCC-454A-B10F-2E4599EC2B5A}" srcOrd="3" destOrd="0" presId="urn:microsoft.com/office/officeart/2008/layout/VerticalCurvedList"/>
    <dgm:cxn modelId="{80404380-2679-4887-B345-EF02429E5A13}" type="presParOf" srcId="{39F80C1E-17CE-47EB-B507-57DC88752394}" destId="{8BCC5029-6DE7-4F23-B639-C777E42C27BB}" srcOrd="1" destOrd="0" presId="urn:microsoft.com/office/officeart/2008/layout/VerticalCurvedList"/>
    <dgm:cxn modelId="{310CF679-8683-4C0F-BCC3-2AB11B16D7DA}" type="presParOf" srcId="{39F80C1E-17CE-47EB-B507-57DC88752394}" destId="{5EDC960D-1548-4B5A-9243-1061386E0978}" srcOrd="2" destOrd="0" presId="urn:microsoft.com/office/officeart/2008/layout/VerticalCurvedList"/>
    <dgm:cxn modelId="{B741CE60-934F-4C07-8DBF-08E028DB28FA}" type="presParOf" srcId="{5EDC960D-1548-4B5A-9243-1061386E0978}" destId="{31128D8D-4807-4487-BFB3-8234C2842DDB}" srcOrd="0" destOrd="0" presId="urn:microsoft.com/office/officeart/2008/layout/VerticalCurvedList"/>
    <dgm:cxn modelId="{6FD9E808-CD8D-4462-910F-98720B3162E5}" type="presParOf" srcId="{39F80C1E-17CE-47EB-B507-57DC88752394}" destId="{674F0E09-DF7B-455D-8FF6-E2A18F3BA53D}" srcOrd="3" destOrd="0" presId="urn:microsoft.com/office/officeart/2008/layout/VerticalCurvedList"/>
    <dgm:cxn modelId="{D53B5B45-3DFD-46ED-B5EE-6ACFC1D9E7AA}" type="presParOf" srcId="{39F80C1E-17CE-47EB-B507-57DC88752394}" destId="{DDCD34D6-E723-4C15-B09C-63940BEBCE06}" srcOrd="4" destOrd="0" presId="urn:microsoft.com/office/officeart/2008/layout/VerticalCurvedList"/>
    <dgm:cxn modelId="{8CE5B661-69C0-44B2-91C9-CA926C3EC089}" type="presParOf" srcId="{DDCD34D6-E723-4C15-B09C-63940BEBCE06}" destId="{5849454C-608F-4285-98E8-3A6C9FAE11C7}" srcOrd="0" destOrd="0" presId="urn:microsoft.com/office/officeart/2008/layout/VerticalCurvedList"/>
    <dgm:cxn modelId="{D5008566-0C50-4B1A-8B46-C21E6AEE5E2B}" type="presParOf" srcId="{39F80C1E-17CE-47EB-B507-57DC88752394}" destId="{E0A8688A-8C75-40A3-80E2-AA97F395DF27}" srcOrd="5" destOrd="0" presId="urn:microsoft.com/office/officeart/2008/layout/VerticalCurvedList"/>
    <dgm:cxn modelId="{4BBBB053-BFE4-4FD8-B7A3-ADE3DE901E96}" type="presParOf" srcId="{39F80C1E-17CE-47EB-B507-57DC88752394}" destId="{4861D4AB-752B-45F2-AF16-C243DFB7C307}" srcOrd="6" destOrd="0" presId="urn:microsoft.com/office/officeart/2008/layout/VerticalCurvedList"/>
    <dgm:cxn modelId="{015F91B1-34FE-4393-8AF5-9DB8EB400358}" type="presParOf" srcId="{4861D4AB-752B-45F2-AF16-C243DFB7C307}" destId="{1F4DCE80-44DF-48A4-9721-A64915CBE56D}" srcOrd="0" destOrd="0" presId="urn:microsoft.com/office/officeart/2008/layout/VerticalCurvedList"/>
    <dgm:cxn modelId="{E4890C8B-68B6-4169-AF67-92A1D4F56AA3}" type="presParOf" srcId="{39F80C1E-17CE-47EB-B507-57DC88752394}" destId="{E9082DEC-83BA-4B2D-8840-A7EA7575283B}" srcOrd="7" destOrd="0" presId="urn:microsoft.com/office/officeart/2008/layout/VerticalCurvedList"/>
    <dgm:cxn modelId="{C89ECC14-7453-4200-8404-79FF11055163}" type="presParOf" srcId="{39F80C1E-17CE-47EB-B507-57DC88752394}" destId="{B77EE2E5-4033-4EF1-93D2-B3B9A6809852}" srcOrd="8" destOrd="0" presId="urn:microsoft.com/office/officeart/2008/layout/VerticalCurvedList"/>
    <dgm:cxn modelId="{63DDC36B-7590-4C45-90A6-88F7839B10C3}" type="presParOf" srcId="{B77EE2E5-4033-4EF1-93D2-B3B9A6809852}" destId="{04091358-FA09-4565-AD23-E14EF02D7C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0FBF86-1880-4562-9813-57ED25C5921A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F75FDA2-16C8-4726-A1A5-8FAD0B2A6AD8}">
      <dgm:prSet phldrT="[Текст]"/>
      <dgm:spPr/>
      <dgm:t>
        <a:bodyPr/>
        <a:lstStyle/>
        <a:p>
          <a:r>
            <a:rPr lang="ru-RU" dirty="0" smtClean="0"/>
            <a:t>Единая диспетчерская скорой помощи</a:t>
          </a:r>
          <a:endParaRPr lang="ru-RU" dirty="0"/>
        </a:p>
      </dgm:t>
    </dgm:pt>
    <dgm:pt modelId="{0B8652C3-7972-4C9B-8D20-2819FE24AF44}" type="parTrans" cxnId="{E834B035-F788-40C5-8C12-88FC2EB0FFDD}">
      <dgm:prSet/>
      <dgm:spPr/>
      <dgm:t>
        <a:bodyPr/>
        <a:lstStyle/>
        <a:p>
          <a:endParaRPr lang="ru-RU"/>
        </a:p>
      </dgm:t>
    </dgm:pt>
    <dgm:pt modelId="{3A726F64-9EDB-41C3-B3D2-3189E64374B0}" type="sibTrans" cxnId="{E834B035-F788-40C5-8C12-88FC2EB0FFDD}">
      <dgm:prSet/>
      <dgm:spPr/>
      <dgm:t>
        <a:bodyPr/>
        <a:lstStyle/>
        <a:p>
          <a:endParaRPr lang="ru-RU"/>
        </a:p>
      </dgm:t>
    </dgm:pt>
    <dgm:pt modelId="{491F84ED-F187-4CEE-AE0D-A50DC1132CC5}">
      <dgm:prSet phldrT="[Текст]"/>
      <dgm:spPr/>
      <dgm:t>
        <a:bodyPr/>
        <a:lstStyle/>
        <a:p>
          <a:r>
            <a:rPr lang="ru-RU" dirty="0" smtClean="0"/>
            <a:t>Телемедицина</a:t>
          </a:r>
          <a:endParaRPr lang="ru-RU" dirty="0"/>
        </a:p>
      </dgm:t>
    </dgm:pt>
    <dgm:pt modelId="{A6BF67DB-CEE3-4907-A4DE-3599E3971C84}" type="parTrans" cxnId="{44EFDDEE-D20B-41BE-9DC2-25541653A1E1}">
      <dgm:prSet/>
      <dgm:spPr/>
      <dgm:t>
        <a:bodyPr/>
        <a:lstStyle/>
        <a:p>
          <a:endParaRPr lang="ru-RU"/>
        </a:p>
      </dgm:t>
    </dgm:pt>
    <dgm:pt modelId="{3B6215D6-29CC-44A6-8F37-34BB2FFAD345}" type="sibTrans" cxnId="{44EFDDEE-D20B-41BE-9DC2-25541653A1E1}">
      <dgm:prSet/>
      <dgm:spPr/>
      <dgm:t>
        <a:bodyPr/>
        <a:lstStyle/>
        <a:p>
          <a:endParaRPr lang="ru-RU"/>
        </a:p>
      </dgm:t>
    </dgm:pt>
    <dgm:pt modelId="{F6F36D28-4468-4B9C-85B0-11A3D2FDDA13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Единая региональная лабораторная система</a:t>
          </a:r>
          <a:endParaRPr lang="ru-RU" dirty="0">
            <a:solidFill>
              <a:srgbClr val="FF0000"/>
            </a:solidFill>
          </a:endParaRPr>
        </a:p>
      </dgm:t>
    </dgm:pt>
    <dgm:pt modelId="{3011B48B-04E7-4A5C-94F5-B4641FF97A70}" type="parTrans" cxnId="{F3B9024D-4C8D-4109-88AC-1A58CD5506E0}">
      <dgm:prSet/>
      <dgm:spPr/>
      <dgm:t>
        <a:bodyPr/>
        <a:lstStyle/>
        <a:p>
          <a:endParaRPr lang="ru-RU"/>
        </a:p>
      </dgm:t>
    </dgm:pt>
    <dgm:pt modelId="{361E2F18-BA34-4BC8-B04F-A177ED325C5F}" type="sibTrans" cxnId="{F3B9024D-4C8D-4109-88AC-1A58CD5506E0}">
      <dgm:prSet/>
      <dgm:spPr/>
      <dgm:t>
        <a:bodyPr/>
        <a:lstStyle/>
        <a:p>
          <a:endParaRPr lang="ru-RU"/>
        </a:p>
      </dgm:t>
    </dgm:pt>
    <dgm:pt modelId="{68A42D68-DA9A-4500-BF6D-DDDE727E00B6}" type="pres">
      <dgm:prSet presAssocID="{820FBF86-1880-4562-9813-57ED25C592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9F80C1E-17CE-47EB-B507-57DC88752394}" type="pres">
      <dgm:prSet presAssocID="{820FBF86-1880-4562-9813-57ED25C5921A}" presName="Name1" presStyleCnt="0"/>
      <dgm:spPr/>
    </dgm:pt>
    <dgm:pt modelId="{0E554C14-187F-4F15-987A-0FF29275AB88}" type="pres">
      <dgm:prSet presAssocID="{820FBF86-1880-4562-9813-57ED25C5921A}" presName="cycle" presStyleCnt="0"/>
      <dgm:spPr/>
    </dgm:pt>
    <dgm:pt modelId="{6E801D9C-D795-442F-889C-22EDE7039F62}" type="pres">
      <dgm:prSet presAssocID="{820FBF86-1880-4562-9813-57ED25C5921A}" presName="srcNode" presStyleLbl="node1" presStyleIdx="0" presStyleCnt="3"/>
      <dgm:spPr/>
    </dgm:pt>
    <dgm:pt modelId="{B4251986-1D94-49E1-B9D0-5337101C6BF4}" type="pres">
      <dgm:prSet presAssocID="{820FBF86-1880-4562-9813-57ED25C5921A}" presName="conn" presStyleLbl="parChTrans1D2" presStyleIdx="0" presStyleCnt="1"/>
      <dgm:spPr/>
      <dgm:t>
        <a:bodyPr/>
        <a:lstStyle/>
        <a:p>
          <a:endParaRPr lang="ru-RU"/>
        </a:p>
      </dgm:t>
    </dgm:pt>
    <dgm:pt modelId="{BD1207E4-1B71-49B8-A6E1-708ECAB81EAD}" type="pres">
      <dgm:prSet presAssocID="{820FBF86-1880-4562-9813-57ED25C5921A}" presName="extraNode" presStyleLbl="node1" presStyleIdx="0" presStyleCnt="3"/>
      <dgm:spPr/>
    </dgm:pt>
    <dgm:pt modelId="{763AF521-4CCC-454A-B10F-2E4599EC2B5A}" type="pres">
      <dgm:prSet presAssocID="{820FBF86-1880-4562-9813-57ED25C5921A}" presName="dstNode" presStyleLbl="node1" presStyleIdx="0" presStyleCnt="3"/>
      <dgm:spPr/>
    </dgm:pt>
    <dgm:pt modelId="{8BCC5029-6DE7-4F23-B639-C777E42C27BB}" type="pres">
      <dgm:prSet presAssocID="{8F75FDA2-16C8-4726-A1A5-8FAD0B2A6AD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C960D-1548-4B5A-9243-1061386E0978}" type="pres">
      <dgm:prSet presAssocID="{8F75FDA2-16C8-4726-A1A5-8FAD0B2A6AD8}" presName="accent_1" presStyleCnt="0"/>
      <dgm:spPr/>
    </dgm:pt>
    <dgm:pt modelId="{31128D8D-4807-4487-BFB3-8234C2842DDB}" type="pres">
      <dgm:prSet presAssocID="{8F75FDA2-16C8-4726-A1A5-8FAD0B2A6AD8}" presName="accentRepeatNode" presStyleLbl="solidFgAcc1" presStyleIdx="0" presStyleCnt="3"/>
      <dgm:spPr/>
    </dgm:pt>
    <dgm:pt modelId="{674F0E09-DF7B-455D-8FF6-E2A18F3BA53D}" type="pres">
      <dgm:prSet presAssocID="{491F84ED-F187-4CEE-AE0D-A50DC1132CC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D34D6-E723-4C15-B09C-63940BEBCE06}" type="pres">
      <dgm:prSet presAssocID="{491F84ED-F187-4CEE-AE0D-A50DC1132CC5}" presName="accent_2" presStyleCnt="0"/>
      <dgm:spPr/>
    </dgm:pt>
    <dgm:pt modelId="{5849454C-608F-4285-98E8-3A6C9FAE11C7}" type="pres">
      <dgm:prSet presAssocID="{491F84ED-F187-4CEE-AE0D-A50DC1132CC5}" presName="accentRepeatNode" presStyleLbl="solidFgAcc1" presStyleIdx="1" presStyleCnt="3"/>
      <dgm:spPr/>
    </dgm:pt>
    <dgm:pt modelId="{04F5AF29-EF3E-4296-9090-9891671E57FA}" type="pres">
      <dgm:prSet presAssocID="{F6F36D28-4468-4B9C-85B0-11A3D2FDDA1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FCE63-A26F-4038-B9F8-598035008EDD}" type="pres">
      <dgm:prSet presAssocID="{F6F36D28-4468-4B9C-85B0-11A3D2FDDA13}" presName="accent_3" presStyleCnt="0"/>
      <dgm:spPr/>
    </dgm:pt>
    <dgm:pt modelId="{04091358-FA09-4565-AD23-E14EF02D7C6B}" type="pres">
      <dgm:prSet presAssocID="{F6F36D28-4468-4B9C-85B0-11A3D2FDDA13}" presName="accentRepeatNode" presStyleLbl="solidFgAcc1" presStyleIdx="2" presStyleCnt="3"/>
      <dgm:spPr/>
    </dgm:pt>
  </dgm:ptLst>
  <dgm:cxnLst>
    <dgm:cxn modelId="{174BDF94-E486-40BE-8C6B-F73457706DFA}" type="presOf" srcId="{8F75FDA2-16C8-4726-A1A5-8FAD0B2A6AD8}" destId="{8BCC5029-6DE7-4F23-B639-C777E42C27BB}" srcOrd="0" destOrd="0" presId="urn:microsoft.com/office/officeart/2008/layout/VerticalCurvedList"/>
    <dgm:cxn modelId="{0512061D-9612-41C9-9E26-98260283C7DD}" type="presOf" srcId="{F6F36D28-4468-4B9C-85B0-11A3D2FDDA13}" destId="{04F5AF29-EF3E-4296-9090-9891671E57FA}" srcOrd="0" destOrd="0" presId="urn:microsoft.com/office/officeart/2008/layout/VerticalCurvedList"/>
    <dgm:cxn modelId="{157C0B8A-2D18-4209-ADBF-4DD176ECEC26}" type="presOf" srcId="{820FBF86-1880-4562-9813-57ED25C5921A}" destId="{68A42D68-DA9A-4500-BF6D-DDDE727E00B6}" srcOrd="0" destOrd="0" presId="urn:microsoft.com/office/officeart/2008/layout/VerticalCurvedList"/>
    <dgm:cxn modelId="{F3B9024D-4C8D-4109-88AC-1A58CD5506E0}" srcId="{820FBF86-1880-4562-9813-57ED25C5921A}" destId="{F6F36D28-4468-4B9C-85B0-11A3D2FDDA13}" srcOrd="2" destOrd="0" parTransId="{3011B48B-04E7-4A5C-94F5-B4641FF97A70}" sibTransId="{361E2F18-BA34-4BC8-B04F-A177ED325C5F}"/>
    <dgm:cxn modelId="{E834B035-F788-40C5-8C12-88FC2EB0FFDD}" srcId="{820FBF86-1880-4562-9813-57ED25C5921A}" destId="{8F75FDA2-16C8-4726-A1A5-8FAD0B2A6AD8}" srcOrd="0" destOrd="0" parTransId="{0B8652C3-7972-4C9B-8D20-2819FE24AF44}" sibTransId="{3A726F64-9EDB-41C3-B3D2-3189E64374B0}"/>
    <dgm:cxn modelId="{50E22811-0D0F-48D1-AFB1-A3171B43AA63}" type="presOf" srcId="{491F84ED-F187-4CEE-AE0D-A50DC1132CC5}" destId="{674F0E09-DF7B-455D-8FF6-E2A18F3BA53D}" srcOrd="0" destOrd="0" presId="urn:microsoft.com/office/officeart/2008/layout/VerticalCurvedList"/>
    <dgm:cxn modelId="{89A40E68-54F8-4344-BC28-837A3E658AAC}" type="presOf" srcId="{3A726F64-9EDB-41C3-B3D2-3189E64374B0}" destId="{B4251986-1D94-49E1-B9D0-5337101C6BF4}" srcOrd="0" destOrd="0" presId="urn:microsoft.com/office/officeart/2008/layout/VerticalCurvedList"/>
    <dgm:cxn modelId="{44EFDDEE-D20B-41BE-9DC2-25541653A1E1}" srcId="{820FBF86-1880-4562-9813-57ED25C5921A}" destId="{491F84ED-F187-4CEE-AE0D-A50DC1132CC5}" srcOrd="1" destOrd="0" parTransId="{A6BF67DB-CEE3-4907-A4DE-3599E3971C84}" sibTransId="{3B6215D6-29CC-44A6-8F37-34BB2FFAD345}"/>
    <dgm:cxn modelId="{D6B026F8-17F5-444D-AE57-6F411B121AD5}" type="presParOf" srcId="{68A42D68-DA9A-4500-BF6D-DDDE727E00B6}" destId="{39F80C1E-17CE-47EB-B507-57DC88752394}" srcOrd="0" destOrd="0" presId="urn:microsoft.com/office/officeart/2008/layout/VerticalCurvedList"/>
    <dgm:cxn modelId="{3160CCBC-5D37-4871-BD25-333EAEEF595B}" type="presParOf" srcId="{39F80C1E-17CE-47EB-B507-57DC88752394}" destId="{0E554C14-187F-4F15-987A-0FF29275AB88}" srcOrd="0" destOrd="0" presId="urn:microsoft.com/office/officeart/2008/layout/VerticalCurvedList"/>
    <dgm:cxn modelId="{B3D0970D-F40C-4320-B4C0-1EF2FD1D7152}" type="presParOf" srcId="{0E554C14-187F-4F15-987A-0FF29275AB88}" destId="{6E801D9C-D795-442F-889C-22EDE7039F62}" srcOrd="0" destOrd="0" presId="urn:microsoft.com/office/officeart/2008/layout/VerticalCurvedList"/>
    <dgm:cxn modelId="{1BDB988B-DABC-48C8-8ED3-5653F4E88739}" type="presParOf" srcId="{0E554C14-187F-4F15-987A-0FF29275AB88}" destId="{B4251986-1D94-49E1-B9D0-5337101C6BF4}" srcOrd="1" destOrd="0" presId="urn:microsoft.com/office/officeart/2008/layout/VerticalCurvedList"/>
    <dgm:cxn modelId="{E8482475-9EB0-4832-98D1-1C299CE4D815}" type="presParOf" srcId="{0E554C14-187F-4F15-987A-0FF29275AB88}" destId="{BD1207E4-1B71-49B8-A6E1-708ECAB81EAD}" srcOrd="2" destOrd="0" presId="urn:microsoft.com/office/officeart/2008/layout/VerticalCurvedList"/>
    <dgm:cxn modelId="{9E1D5FDD-A290-45AA-9530-C3E1592A40E2}" type="presParOf" srcId="{0E554C14-187F-4F15-987A-0FF29275AB88}" destId="{763AF521-4CCC-454A-B10F-2E4599EC2B5A}" srcOrd="3" destOrd="0" presId="urn:microsoft.com/office/officeart/2008/layout/VerticalCurvedList"/>
    <dgm:cxn modelId="{3F6E1657-5E3E-4565-97BE-663F2737E179}" type="presParOf" srcId="{39F80C1E-17CE-47EB-B507-57DC88752394}" destId="{8BCC5029-6DE7-4F23-B639-C777E42C27BB}" srcOrd="1" destOrd="0" presId="urn:microsoft.com/office/officeart/2008/layout/VerticalCurvedList"/>
    <dgm:cxn modelId="{6B73E146-2A8B-44E5-B19B-E1B58D9797B8}" type="presParOf" srcId="{39F80C1E-17CE-47EB-B507-57DC88752394}" destId="{5EDC960D-1548-4B5A-9243-1061386E0978}" srcOrd="2" destOrd="0" presId="urn:microsoft.com/office/officeart/2008/layout/VerticalCurvedList"/>
    <dgm:cxn modelId="{A60AECA7-B6E5-4C14-A377-8782B2C29BD6}" type="presParOf" srcId="{5EDC960D-1548-4B5A-9243-1061386E0978}" destId="{31128D8D-4807-4487-BFB3-8234C2842DDB}" srcOrd="0" destOrd="0" presId="urn:microsoft.com/office/officeart/2008/layout/VerticalCurvedList"/>
    <dgm:cxn modelId="{2F8DB689-0858-4F46-903A-4CB40D50DBD1}" type="presParOf" srcId="{39F80C1E-17CE-47EB-B507-57DC88752394}" destId="{674F0E09-DF7B-455D-8FF6-E2A18F3BA53D}" srcOrd="3" destOrd="0" presId="urn:microsoft.com/office/officeart/2008/layout/VerticalCurvedList"/>
    <dgm:cxn modelId="{D7583699-347F-49EF-BFA7-588FE4F90A7D}" type="presParOf" srcId="{39F80C1E-17CE-47EB-B507-57DC88752394}" destId="{DDCD34D6-E723-4C15-B09C-63940BEBCE06}" srcOrd="4" destOrd="0" presId="urn:microsoft.com/office/officeart/2008/layout/VerticalCurvedList"/>
    <dgm:cxn modelId="{D4FDBC08-0BF8-4171-9B23-33A05B90DB8B}" type="presParOf" srcId="{DDCD34D6-E723-4C15-B09C-63940BEBCE06}" destId="{5849454C-608F-4285-98E8-3A6C9FAE11C7}" srcOrd="0" destOrd="0" presId="urn:microsoft.com/office/officeart/2008/layout/VerticalCurvedList"/>
    <dgm:cxn modelId="{156230EE-68D7-4646-BA52-17C660470622}" type="presParOf" srcId="{39F80C1E-17CE-47EB-B507-57DC88752394}" destId="{04F5AF29-EF3E-4296-9090-9891671E57FA}" srcOrd="5" destOrd="0" presId="urn:microsoft.com/office/officeart/2008/layout/VerticalCurvedList"/>
    <dgm:cxn modelId="{73BDD83D-4E76-4DAB-9562-8B9FFD5932C7}" type="presParOf" srcId="{39F80C1E-17CE-47EB-B507-57DC88752394}" destId="{F2AFCE63-A26F-4038-B9F8-598035008EDD}" srcOrd="6" destOrd="0" presId="urn:microsoft.com/office/officeart/2008/layout/VerticalCurvedList"/>
    <dgm:cxn modelId="{FA03A9D1-E7EC-4461-9861-2510E155E06C}" type="presParOf" srcId="{F2AFCE63-A26F-4038-B9F8-598035008EDD}" destId="{04091358-FA09-4565-AD23-E14EF02D7C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0FBF86-1880-4562-9813-57ED25C5921A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F75FDA2-16C8-4726-A1A5-8FAD0B2A6AD8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Архив медицинских изображений</a:t>
          </a:r>
          <a:endParaRPr lang="ru-RU" dirty="0">
            <a:solidFill>
              <a:srgbClr val="FF0000"/>
            </a:solidFill>
          </a:endParaRPr>
        </a:p>
      </dgm:t>
    </dgm:pt>
    <dgm:pt modelId="{0B8652C3-7972-4C9B-8D20-2819FE24AF44}" type="parTrans" cxnId="{E834B035-F788-40C5-8C12-88FC2EB0FFDD}">
      <dgm:prSet/>
      <dgm:spPr/>
      <dgm:t>
        <a:bodyPr/>
        <a:lstStyle/>
        <a:p>
          <a:endParaRPr lang="ru-RU"/>
        </a:p>
      </dgm:t>
    </dgm:pt>
    <dgm:pt modelId="{3A726F64-9EDB-41C3-B3D2-3189E64374B0}" type="sibTrans" cxnId="{E834B035-F788-40C5-8C12-88FC2EB0FFDD}">
      <dgm:prSet/>
      <dgm:spPr/>
      <dgm:t>
        <a:bodyPr/>
        <a:lstStyle/>
        <a:p>
          <a:endParaRPr lang="ru-RU"/>
        </a:p>
      </dgm:t>
    </dgm:pt>
    <dgm:pt modelId="{491F84ED-F187-4CEE-AE0D-A50DC1132CC5}">
      <dgm:prSet phldrT="[Текст]"/>
      <dgm:spPr/>
      <dgm:t>
        <a:bodyPr/>
        <a:lstStyle/>
        <a:p>
          <a:r>
            <a:rPr lang="ru-RU" dirty="0" smtClean="0"/>
            <a:t>Интегрированная электронная медицинская карта</a:t>
          </a:r>
          <a:endParaRPr lang="ru-RU" dirty="0"/>
        </a:p>
      </dgm:t>
    </dgm:pt>
    <dgm:pt modelId="{A6BF67DB-CEE3-4907-A4DE-3599E3971C84}" type="parTrans" cxnId="{44EFDDEE-D20B-41BE-9DC2-25541653A1E1}">
      <dgm:prSet/>
      <dgm:spPr/>
      <dgm:t>
        <a:bodyPr/>
        <a:lstStyle/>
        <a:p>
          <a:endParaRPr lang="ru-RU"/>
        </a:p>
      </dgm:t>
    </dgm:pt>
    <dgm:pt modelId="{3B6215D6-29CC-44A6-8F37-34BB2FFAD345}" type="sibTrans" cxnId="{44EFDDEE-D20B-41BE-9DC2-25541653A1E1}">
      <dgm:prSet/>
      <dgm:spPr/>
      <dgm:t>
        <a:bodyPr/>
        <a:lstStyle/>
        <a:p>
          <a:endParaRPr lang="ru-RU"/>
        </a:p>
      </dgm:t>
    </dgm:pt>
    <dgm:pt modelId="{0417338D-DDE0-465D-A2AC-6AD263F479BB}">
      <dgm:prSet phldrT="[Текст]"/>
      <dgm:spPr/>
      <dgm:t>
        <a:bodyPr/>
        <a:lstStyle/>
        <a:p>
          <a:r>
            <a:rPr lang="ru-RU" dirty="0" smtClean="0"/>
            <a:t>Каналы связи для МО, ФАП и ФП</a:t>
          </a:r>
          <a:endParaRPr lang="ru-RU" dirty="0"/>
        </a:p>
      </dgm:t>
    </dgm:pt>
    <dgm:pt modelId="{CF985F75-21EB-4B5B-80F9-EC16CFAF8A96}" type="parTrans" cxnId="{E6E6F296-1251-4E9C-830D-7BBB3FF1BA03}">
      <dgm:prSet/>
      <dgm:spPr/>
      <dgm:t>
        <a:bodyPr/>
        <a:lstStyle/>
        <a:p>
          <a:endParaRPr lang="ru-RU"/>
        </a:p>
      </dgm:t>
    </dgm:pt>
    <dgm:pt modelId="{50DB770A-6D58-46A4-940B-8F62E1F522E8}" type="sibTrans" cxnId="{E6E6F296-1251-4E9C-830D-7BBB3FF1BA03}">
      <dgm:prSet/>
      <dgm:spPr/>
      <dgm:t>
        <a:bodyPr/>
        <a:lstStyle/>
        <a:p>
          <a:endParaRPr lang="ru-RU"/>
        </a:p>
      </dgm:t>
    </dgm:pt>
    <dgm:pt modelId="{0FEDA735-0278-4377-9EA3-D670DF9F3A87}">
      <dgm:prSet/>
      <dgm:spPr/>
      <dgm:t>
        <a:bodyPr/>
        <a:lstStyle/>
        <a:p>
          <a:r>
            <a:rPr lang="ru-RU" dirty="0" smtClean="0"/>
            <a:t>Оснащение 100% рабочих мест мед. сотрудников</a:t>
          </a:r>
          <a:endParaRPr lang="ru-RU" dirty="0"/>
        </a:p>
      </dgm:t>
    </dgm:pt>
    <dgm:pt modelId="{83FC05AA-00F9-44A2-8FE3-69E743D67313}" type="parTrans" cxnId="{79DD281A-A09D-4876-9982-A6560A88A11E}">
      <dgm:prSet/>
      <dgm:spPr/>
      <dgm:t>
        <a:bodyPr/>
        <a:lstStyle/>
        <a:p>
          <a:endParaRPr lang="ru-RU"/>
        </a:p>
      </dgm:t>
    </dgm:pt>
    <dgm:pt modelId="{8156C296-19DA-4028-84FC-5777237115CD}" type="sibTrans" cxnId="{79DD281A-A09D-4876-9982-A6560A88A11E}">
      <dgm:prSet/>
      <dgm:spPr/>
      <dgm:t>
        <a:bodyPr/>
        <a:lstStyle/>
        <a:p>
          <a:endParaRPr lang="ru-RU"/>
        </a:p>
      </dgm:t>
    </dgm:pt>
    <dgm:pt modelId="{68A42D68-DA9A-4500-BF6D-DDDE727E00B6}" type="pres">
      <dgm:prSet presAssocID="{820FBF86-1880-4562-9813-57ED25C592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9F80C1E-17CE-47EB-B507-57DC88752394}" type="pres">
      <dgm:prSet presAssocID="{820FBF86-1880-4562-9813-57ED25C5921A}" presName="Name1" presStyleCnt="0"/>
      <dgm:spPr/>
    </dgm:pt>
    <dgm:pt modelId="{0E554C14-187F-4F15-987A-0FF29275AB88}" type="pres">
      <dgm:prSet presAssocID="{820FBF86-1880-4562-9813-57ED25C5921A}" presName="cycle" presStyleCnt="0"/>
      <dgm:spPr/>
    </dgm:pt>
    <dgm:pt modelId="{6E801D9C-D795-442F-889C-22EDE7039F62}" type="pres">
      <dgm:prSet presAssocID="{820FBF86-1880-4562-9813-57ED25C5921A}" presName="srcNode" presStyleLbl="node1" presStyleIdx="0" presStyleCnt="4"/>
      <dgm:spPr/>
    </dgm:pt>
    <dgm:pt modelId="{B4251986-1D94-49E1-B9D0-5337101C6BF4}" type="pres">
      <dgm:prSet presAssocID="{820FBF86-1880-4562-9813-57ED25C5921A}" presName="conn" presStyleLbl="parChTrans1D2" presStyleIdx="0" presStyleCnt="1"/>
      <dgm:spPr/>
      <dgm:t>
        <a:bodyPr/>
        <a:lstStyle/>
        <a:p>
          <a:endParaRPr lang="ru-RU"/>
        </a:p>
      </dgm:t>
    </dgm:pt>
    <dgm:pt modelId="{BD1207E4-1B71-49B8-A6E1-708ECAB81EAD}" type="pres">
      <dgm:prSet presAssocID="{820FBF86-1880-4562-9813-57ED25C5921A}" presName="extraNode" presStyleLbl="node1" presStyleIdx="0" presStyleCnt="4"/>
      <dgm:spPr/>
    </dgm:pt>
    <dgm:pt modelId="{763AF521-4CCC-454A-B10F-2E4599EC2B5A}" type="pres">
      <dgm:prSet presAssocID="{820FBF86-1880-4562-9813-57ED25C5921A}" presName="dstNode" presStyleLbl="node1" presStyleIdx="0" presStyleCnt="4"/>
      <dgm:spPr/>
    </dgm:pt>
    <dgm:pt modelId="{8BCC5029-6DE7-4F23-B639-C777E42C27BB}" type="pres">
      <dgm:prSet presAssocID="{8F75FDA2-16C8-4726-A1A5-8FAD0B2A6AD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C960D-1548-4B5A-9243-1061386E0978}" type="pres">
      <dgm:prSet presAssocID="{8F75FDA2-16C8-4726-A1A5-8FAD0B2A6AD8}" presName="accent_1" presStyleCnt="0"/>
      <dgm:spPr/>
    </dgm:pt>
    <dgm:pt modelId="{31128D8D-4807-4487-BFB3-8234C2842DDB}" type="pres">
      <dgm:prSet presAssocID="{8F75FDA2-16C8-4726-A1A5-8FAD0B2A6AD8}" presName="accentRepeatNode" presStyleLbl="solidFgAcc1" presStyleIdx="0" presStyleCnt="4"/>
      <dgm:spPr/>
    </dgm:pt>
    <dgm:pt modelId="{674F0E09-DF7B-455D-8FF6-E2A18F3BA53D}" type="pres">
      <dgm:prSet presAssocID="{491F84ED-F187-4CEE-AE0D-A50DC1132CC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D34D6-E723-4C15-B09C-63940BEBCE06}" type="pres">
      <dgm:prSet presAssocID="{491F84ED-F187-4CEE-AE0D-A50DC1132CC5}" presName="accent_2" presStyleCnt="0"/>
      <dgm:spPr/>
    </dgm:pt>
    <dgm:pt modelId="{5849454C-608F-4285-98E8-3A6C9FAE11C7}" type="pres">
      <dgm:prSet presAssocID="{491F84ED-F187-4CEE-AE0D-A50DC1132CC5}" presName="accentRepeatNode" presStyleLbl="solidFgAcc1" presStyleIdx="1" presStyleCnt="4"/>
      <dgm:spPr/>
    </dgm:pt>
    <dgm:pt modelId="{E0A8688A-8C75-40A3-80E2-AA97F395DF27}" type="pres">
      <dgm:prSet presAssocID="{0417338D-DDE0-465D-A2AC-6AD263F479B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1D4AB-752B-45F2-AF16-C243DFB7C307}" type="pres">
      <dgm:prSet presAssocID="{0417338D-DDE0-465D-A2AC-6AD263F479BB}" presName="accent_3" presStyleCnt="0"/>
      <dgm:spPr/>
    </dgm:pt>
    <dgm:pt modelId="{1F4DCE80-44DF-48A4-9721-A64915CBE56D}" type="pres">
      <dgm:prSet presAssocID="{0417338D-DDE0-465D-A2AC-6AD263F479BB}" presName="accentRepeatNode" presStyleLbl="solidFgAcc1" presStyleIdx="2" presStyleCnt="4"/>
      <dgm:spPr/>
    </dgm:pt>
    <dgm:pt modelId="{E9A0B748-395D-45F4-BFB7-FFDADF67065D}" type="pres">
      <dgm:prSet presAssocID="{0FEDA735-0278-4377-9EA3-D670DF9F3A8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9C841-1617-4F51-91B5-6720B9E329C4}" type="pres">
      <dgm:prSet presAssocID="{0FEDA735-0278-4377-9EA3-D670DF9F3A87}" presName="accent_4" presStyleCnt="0"/>
      <dgm:spPr/>
    </dgm:pt>
    <dgm:pt modelId="{6072B5BA-4777-456B-A672-A45B8BC142E1}" type="pres">
      <dgm:prSet presAssocID="{0FEDA735-0278-4377-9EA3-D670DF9F3A87}" presName="accentRepeatNode" presStyleLbl="solidFgAcc1" presStyleIdx="3" presStyleCnt="4"/>
      <dgm:spPr/>
    </dgm:pt>
  </dgm:ptLst>
  <dgm:cxnLst>
    <dgm:cxn modelId="{F88EACDB-16CA-46EF-96E6-6ED5B769C220}" type="presOf" srcId="{0417338D-DDE0-465D-A2AC-6AD263F479BB}" destId="{E0A8688A-8C75-40A3-80E2-AA97F395DF27}" srcOrd="0" destOrd="0" presId="urn:microsoft.com/office/officeart/2008/layout/VerticalCurvedList"/>
    <dgm:cxn modelId="{13AAFBC5-9BD7-4458-8EAC-F12607B3C58D}" type="presOf" srcId="{491F84ED-F187-4CEE-AE0D-A50DC1132CC5}" destId="{674F0E09-DF7B-455D-8FF6-E2A18F3BA53D}" srcOrd="0" destOrd="0" presId="urn:microsoft.com/office/officeart/2008/layout/VerticalCurvedList"/>
    <dgm:cxn modelId="{9B3DA405-51E0-4281-983A-8354B24F1C40}" type="presOf" srcId="{3A726F64-9EDB-41C3-B3D2-3189E64374B0}" destId="{B4251986-1D94-49E1-B9D0-5337101C6BF4}" srcOrd="0" destOrd="0" presId="urn:microsoft.com/office/officeart/2008/layout/VerticalCurvedList"/>
    <dgm:cxn modelId="{DD3F3742-4CCD-4B55-BF84-0379BC4A6C05}" type="presOf" srcId="{0FEDA735-0278-4377-9EA3-D670DF9F3A87}" destId="{E9A0B748-395D-45F4-BFB7-FFDADF67065D}" srcOrd="0" destOrd="0" presId="urn:microsoft.com/office/officeart/2008/layout/VerticalCurvedList"/>
    <dgm:cxn modelId="{E834B035-F788-40C5-8C12-88FC2EB0FFDD}" srcId="{820FBF86-1880-4562-9813-57ED25C5921A}" destId="{8F75FDA2-16C8-4726-A1A5-8FAD0B2A6AD8}" srcOrd="0" destOrd="0" parTransId="{0B8652C3-7972-4C9B-8D20-2819FE24AF44}" sibTransId="{3A726F64-9EDB-41C3-B3D2-3189E64374B0}"/>
    <dgm:cxn modelId="{79DD281A-A09D-4876-9982-A6560A88A11E}" srcId="{820FBF86-1880-4562-9813-57ED25C5921A}" destId="{0FEDA735-0278-4377-9EA3-D670DF9F3A87}" srcOrd="3" destOrd="0" parTransId="{83FC05AA-00F9-44A2-8FE3-69E743D67313}" sibTransId="{8156C296-19DA-4028-84FC-5777237115CD}"/>
    <dgm:cxn modelId="{9F09E182-E04B-4C51-8221-979E46D0BD62}" type="presOf" srcId="{8F75FDA2-16C8-4726-A1A5-8FAD0B2A6AD8}" destId="{8BCC5029-6DE7-4F23-B639-C777E42C27BB}" srcOrd="0" destOrd="0" presId="urn:microsoft.com/office/officeart/2008/layout/VerticalCurvedList"/>
    <dgm:cxn modelId="{44EFDDEE-D20B-41BE-9DC2-25541653A1E1}" srcId="{820FBF86-1880-4562-9813-57ED25C5921A}" destId="{491F84ED-F187-4CEE-AE0D-A50DC1132CC5}" srcOrd="1" destOrd="0" parTransId="{A6BF67DB-CEE3-4907-A4DE-3599E3971C84}" sibTransId="{3B6215D6-29CC-44A6-8F37-34BB2FFAD345}"/>
    <dgm:cxn modelId="{D92648D8-6354-428C-82A9-BDC492C50AFC}" type="presOf" srcId="{820FBF86-1880-4562-9813-57ED25C5921A}" destId="{68A42D68-DA9A-4500-BF6D-DDDE727E00B6}" srcOrd="0" destOrd="0" presId="urn:microsoft.com/office/officeart/2008/layout/VerticalCurvedList"/>
    <dgm:cxn modelId="{E6E6F296-1251-4E9C-830D-7BBB3FF1BA03}" srcId="{820FBF86-1880-4562-9813-57ED25C5921A}" destId="{0417338D-DDE0-465D-A2AC-6AD263F479BB}" srcOrd="2" destOrd="0" parTransId="{CF985F75-21EB-4B5B-80F9-EC16CFAF8A96}" sibTransId="{50DB770A-6D58-46A4-940B-8F62E1F522E8}"/>
    <dgm:cxn modelId="{7DC5E331-46AB-4C38-AC73-7E2B68FC16A7}" type="presParOf" srcId="{68A42D68-DA9A-4500-BF6D-DDDE727E00B6}" destId="{39F80C1E-17CE-47EB-B507-57DC88752394}" srcOrd="0" destOrd="0" presId="urn:microsoft.com/office/officeart/2008/layout/VerticalCurvedList"/>
    <dgm:cxn modelId="{622F39D8-4E54-46E0-A6CC-234F1DAB100E}" type="presParOf" srcId="{39F80C1E-17CE-47EB-B507-57DC88752394}" destId="{0E554C14-187F-4F15-987A-0FF29275AB88}" srcOrd="0" destOrd="0" presId="urn:microsoft.com/office/officeart/2008/layout/VerticalCurvedList"/>
    <dgm:cxn modelId="{6F395F3F-216F-4270-85E1-9A34BDBCA354}" type="presParOf" srcId="{0E554C14-187F-4F15-987A-0FF29275AB88}" destId="{6E801D9C-D795-442F-889C-22EDE7039F62}" srcOrd="0" destOrd="0" presId="urn:microsoft.com/office/officeart/2008/layout/VerticalCurvedList"/>
    <dgm:cxn modelId="{FEEBCAEE-BE8A-468C-92DC-465CF98F1175}" type="presParOf" srcId="{0E554C14-187F-4F15-987A-0FF29275AB88}" destId="{B4251986-1D94-49E1-B9D0-5337101C6BF4}" srcOrd="1" destOrd="0" presId="urn:microsoft.com/office/officeart/2008/layout/VerticalCurvedList"/>
    <dgm:cxn modelId="{06C1F98F-CA9E-439C-BD9F-1F6F585E63A9}" type="presParOf" srcId="{0E554C14-187F-4F15-987A-0FF29275AB88}" destId="{BD1207E4-1B71-49B8-A6E1-708ECAB81EAD}" srcOrd="2" destOrd="0" presId="urn:microsoft.com/office/officeart/2008/layout/VerticalCurvedList"/>
    <dgm:cxn modelId="{340E3C22-6F18-4A52-A289-C0C05EE735F2}" type="presParOf" srcId="{0E554C14-187F-4F15-987A-0FF29275AB88}" destId="{763AF521-4CCC-454A-B10F-2E4599EC2B5A}" srcOrd="3" destOrd="0" presId="urn:microsoft.com/office/officeart/2008/layout/VerticalCurvedList"/>
    <dgm:cxn modelId="{A162DBF7-ACDC-416E-AB3E-67AC7F51CA83}" type="presParOf" srcId="{39F80C1E-17CE-47EB-B507-57DC88752394}" destId="{8BCC5029-6DE7-4F23-B639-C777E42C27BB}" srcOrd="1" destOrd="0" presId="urn:microsoft.com/office/officeart/2008/layout/VerticalCurvedList"/>
    <dgm:cxn modelId="{BAB81650-770D-49DA-BFE5-337DD7E4B17D}" type="presParOf" srcId="{39F80C1E-17CE-47EB-B507-57DC88752394}" destId="{5EDC960D-1548-4B5A-9243-1061386E0978}" srcOrd="2" destOrd="0" presId="urn:microsoft.com/office/officeart/2008/layout/VerticalCurvedList"/>
    <dgm:cxn modelId="{65D4E9E5-C7DD-4E59-BCE7-E9AF0894FDCA}" type="presParOf" srcId="{5EDC960D-1548-4B5A-9243-1061386E0978}" destId="{31128D8D-4807-4487-BFB3-8234C2842DDB}" srcOrd="0" destOrd="0" presId="urn:microsoft.com/office/officeart/2008/layout/VerticalCurvedList"/>
    <dgm:cxn modelId="{36969B2D-EA94-4E3E-AA6C-AC471C25E2D6}" type="presParOf" srcId="{39F80C1E-17CE-47EB-B507-57DC88752394}" destId="{674F0E09-DF7B-455D-8FF6-E2A18F3BA53D}" srcOrd="3" destOrd="0" presId="urn:microsoft.com/office/officeart/2008/layout/VerticalCurvedList"/>
    <dgm:cxn modelId="{D5AD677E-C4BD-4D28-95C0-0161D106949B}" type="presParOf" srcId="{39F80C1E-17CE-47EB-B507-57DC88752394}" destId="{DDCD34D6-E723-4C15-B09C-63940BEBCE06}" srcOrd="4" destOrd="0" presId="urn:microsoft.com/office/officeart/2008/layout/VerticalCurvedList"/>
    <dgm:cxn modelId="{2FB7557C-5781-4FF7-99DE-29F16E2AA8E6}" type="presParOf" srcId="{DDCD34D6-E723-4C15-B09C-63940BEBCE06}" destId="{5849454C-608F-4285-98E8-3A6C9FAE11C7}" srcOrd="0" destOrd="0" presId="urn:microsoft.com/office/officeart/2008/layout/VerticalCurvedList"/>
    <dgm:cxn modelId="{E031F2CD-9CBF-492C-92B1-7F276F0609D0}" type="presParOf" srcId="{39F80C1E-17CE-47EB-B507-57DC88752394}" destId="{E0A8688A-8C75-40A3-80E2-AA97F395DF27}" srcOrd="5" destOrd="0" presId="urn:microsoft.com/office/officeart/2008/layout/VerticalCurvedList"/>
    <dgm:cxn modelId="{8330211B-3D71-4789-91D9-03B7ADAEDEB8}" type="presParOf" srcId="{39F80C1E-17CE-47EB-B507-57DC88752394}" destId="{4861D4AB-752B-45F2-AF16-C243DFB7C307}" srcOrd="6" destOrd="0" presId="urn:microsoft.com/office/officeart/2008/layout/VerticalCurvedList"/>
    <dgm:cxn modelId="{F4EB6733-4A49-4C37-BF06-A967207B00E6}" type="presParOf" srcId="{4861D4AB-752B-45F2-AF16-C243DFB7C307}" destId="{1F4DCE80-44DF-48A4-9721-A64915CBE56D}" srcOrd="0" destOrd="0" presId="urn:microsoft.com/office/officeart/2008/layout/VerticalCurvedList"/>
    <dgm:cxn modelId="{1674F51B-8302-4409-85DF-5E80E6FC2F68}" type="presParOf" srcId="{39F80C1E-17CE-47EB-B507-57DC88752394}" destId="{E9A0B748-395D-45F4-BFB7-FFDADF67065D}" srcOrd="7" destOrd="0" presId="urn:microsoft.com/office/officeart/2008/layout/VerticalCurvedList"/>
    <dgm:cxn modelId="{6D5D3E0A-EA98-4046-9FDB-DD687C5DC9CC}" type="presParOf" srcId="{39F80C1E-17CE-47EB-B507-57DC88752394}" destId="{FC39C841-1617-4F51-91B5-6720B9E329C4}" srcOrd="8" destOrd="0" presId="urn:microsoft.com/office/officeart/2008/layout/VerticalCurvedList"/>
    <dgm:cxn modelId="{E489C8CD-2D86-415F-96C5-C8F1A55E062B}" type="presParOf" srcId="{FC39C841-1617-4F51-91B5-6720B9E329C4}" destId="{6072B5BA-4777-456B-A672-A45B8BC142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487CAF-510A-454F-BE4F-0D34D1DC0219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22305E2-659D-4AD8-B5B0-D3FA1E50E10C}">
      <dgm:prSet/>
      <dgm:spPr/>
      <dgm:t>
        <a:bodyPr/>
        <a:lstStyle/>
        <a:p>
          <a:pPr rtl="0"/>
          <a:r>
            <a:rPr lang="ru-RU" b="1" dirty="0" smtClean="0"/>
            <a:t>Контроль сроков </a:t>
          </a:r>
          <a:r>
            <a:rPr lang="ru-RU" dirty="0" smtClean="0"/>
            <a:t>и маршрутизация пациентов с подозрением на </a:t>
          </a:r>
          <a:r>
            <a:rPr lang="ru-RU" dirty="0" err="1" smtClean="0"/>
            <a:t>онкозаболевание</a:t>
          </a:r>
          <a:endParaRPr lang="ru-RU" dirty="0"/>
        </a:p>
      </dgm:t>
    </dgm:pt>
    <dgm:pt modelId="{973C79E0-30AD-439B-BD12-DF1C55516688}" type="parTrans" cxnId="{5432E542-4758-425D-81B4-68A68B449324}">
      <dgm:prSet/>
      <dgm:spPr/>
      <dgm:t>
        <a:bodyPr/>
        <a:lstStyle/>
        <a:p>
          <a:endParaRPr lang="ru-RU"/>
        </a:p>
      </dgm:t>
    </dgm:pt>
    <dgm:pt modelId="{FBA6D006-CEA3-4BEF-BDC8-ED628DC92468}" type="sibTrans" cxnId="{5432E542-4758-425D-81B4-68A68B449324}">
      <dgm:prSet/>
      <dgm:spPr/>
      <dgm:t>
        <a:bodyPr/>
        <a:lstStyle/>
        <a:p>
          <a:endParaRPr lang="ru-RU"/>
        </a:p>
      </dgm:t>
    </dgm:pt>
    <dgm:pt modelId="{E913C04E-F80E-4CBC-9BB2-5144374121F5}">
      <dgm:prSet/>
      <dgm:spPr/>
      <dgm:t>
        <a:bodyPr/>
        <a:lstStyle/>
        <a:p>
          <a:pPr rtl="0"/>
          <a:r>
            <a:rPr lang="ru-RU" dirty="0" smtClean="0"/>
            <a:t>Планирование маршрутизации пациентов с подтвержденным диагнозом (диспансерное наблюдение), </a:t>
          </a:r>
          <a:r>
            <a:rPr lang="ru-RU" b="1" dirty="0" smtClean="0"/>
            <a:t>контроль сроков</a:t>
          </a:r>
          <a:endParaRPr lang="ru-RU" b="1" dirty="0"/>
        </a:p>
      </dgm:t>
    </dgm:pt>
    <dgm:pt modelId="{659D1894-9FE6-4178-9659-72ACC1F8CFCC}" type="parTrans" cxnId="{D941B5D6-E421-4531-9B76-F02F2736CC9E}">
      <dgm:prSet/>
      <dgm:spPr/>
      <dgm:t>
        <a:bodyPr/>
        <a:lstStyle/>
        <a:p>
          <a:endParaRPr lang="ru-RU"/>
        </a:p>
      </dgm:t>
    </dgm:pt>
    <dgm:pt modelId="{6744D233-2EF5-4172-A45E-0F0D12FC5F56}" type="sibTrans" cxnId="{D941B5D6-E421-4531-9B76-F02F2736CC9E}">
      <dgm:prSet/>
      <dgm:spPr/>
      <dgm:t>
        <a:bodyPr/>
        <a:lstStyle/>
        <a:p>
          <a:endParaRPr lang="ru-RU"/>
        </a:p>
      </dgm:t>
    </dgm:pt>
    <dgm:pt modelId="{5F7E9316-3666-4875-83DC-74CE50A41B77}">
      <dgm:prSet/>
      <dgm:spPr/>
      <dgm:t>
        <a:bodyPr/>
        <a:lstStyle/>
        <a:p>
          <a:pPr rtl="0"/>
          <a:r>
            <a:rPr lang="ru-RU" smtClean="0"/>
            <a:t>Выбор случаев для проведения экспертизы качества оказания медицинской помощи</a:t>
          </a:r>
          <a:endParaRPr lang="ru-RU"/>
        </a:p>
      </dgm:t>
    </dgm:pt>
    <dgm:pt modelId="{8A6EF90D-A9EB-4B53-AFF4-26741C1AB869}" type="parTrans" cxnId="{6118D2E9-03C1-4558-9C33-B4B7162E0858}">
      <dgm:prSet/>
      <dgm:spPr/>
      <dgm:t>
        <a:bodyPr/>
        <a:lstStyle/>
        <a:p>
          <a:endParaRPr lang="ru-RU"/>
        </a:p>
      </dgm:t>
    </dgm:pt>
    <dgm:pt modelId="{544183CB-C4A3-4E96-843C-344A61CEBB3A}" type="sibTrans" cxnId="{6118D2E9-03C1-4558-9C33-B4B7162E0858}">
      <dgm:prSet/>
      <dgm:spPr/>
      <dgm:t>
        <a:bodyPr/>
        <a:lstStyle/>
        <a:p>
          <a:endParaRPr lang="ru-RU"/>
        </a:p>
      </dgm:t>
    </dgm:pt>
    <dgm:pt modelId="{AD4D41D6-54F2-4A8C-9731-89B68159BE5B}">
      <dgm:prSet custT="1"/>
      <dgm:spPr/>
      <dgm:t>
        <a:bodyPr/>
        <a:lstStyle/>
        <a:p>
          <a:pPr rtl="0"/>
          <a:r>
            <a:rPr lang="ru-RU" sz="1400" dirty="0" smtClean="0"/>
            <a:t>Учет взаимоотношений с пациентов страховыми представителями и МО</a:t>
          </a:r>
          <a:endParaRPr lang="ru-RU" sz="1400" dirty="0"/>
        </a:p>
      </dgm:t>
    </dgm:pt>
    <dgm:pt modelId="{75CB75EA-2E7E-4EE9-9D55-9AB3597EC8E6}" type="parTrans" cxnId="{D2062AC6-7C95-45F4-9E5D-266E32D3CDDC}">
      <dgm:prSet/>
      <dgm:spPr/>
      <dgm:t>
        <a:bodyPr/>
        <a:lstStyle/>
        <a:p>
          <a:endParaRPr lang="ru-RU"/>
        </a:p>
      </dgm:t>
    </dgm:pt>
    <dgm:pt modelId="{24A266A7-D251-488A-B3DC-1659C2688961}" type="sibTrans" cxnId="{D2062AC6-7C95-45F4-9E5D-266E32D3CDDC}">
      <dgm:prSet/>
      <dgm:spPr/>
      <dgm:t>
        <a:bodyPr/>
        <a:lstStyle/>
        <a:p>
          <a:endParaRPr lang="ru-RU"/>
        </a:p>
      </dgm:t>
    </dgm:pt>
    <dgm:pt modelId="{E72AB9CA-1E2E-4AFD-AFA6-935572441893}">
      <dgm:prSet/>
      <dgm:spPr/>
      <dgm:t>
        <a:bodyPr/>
        <a:lstStyle/>
        <a:p>
          <a:pPr rtl="0"/>
          <a:r>
            <a:rPr lang="ru-RU" dirty="0" smtClean="0"/>
            <a:t>Подключение лабораторий для оперативной передачи результатов исследований</a:t>
          </a:r>
          <a:endParaRPr lang="ru-RU" dirty="0"/>
        </a:p>
      </dgm:t>
    </dgm:pt>
    <dgm:pt modelId="{5CC3B643-A434-49EF-9A49-0F5475774EF3}" type="parTrans" cxnId="{CE18AB06-7727-416C-A1D9-EDB3898F7164}">
      <dgm:prSet/>
      <dgm:spPr/>
      <dgm:t>
        <a:bodyPr/>
        <a:lstStyle/>
        <a:p>
          <a:endParaRPr lang="ru-RU"/>
        </a:p>
      </dgm:t>
    </dgm:pt>
    <dgm:pt modelId="{41C6120D-B19A-4EB6-A7B0-18D4B1EE2A55}" type="sibTrans" cxnId="{CE18AB06-7727-416C-A1D9-EDB3898F7164}">
      <dgm:prSet/>
      <dgm:spPr/>
      <dgm:t>
        <a:bodyPr/>
        <a:lstStyle/>
        <a:p>
          <a:endParaRPr lang="ru-RU"/>
        </a:p>
      </dgm:t>
    </dgm:pt>
    <dgm:pt modelId="{DD8D80A5-0F4E-4CE1-B587-5CA6C2D81178}" type="pres">
      <dgm:prSet presAssocID="{A8487CAF-510A-454F-BE4F-0D34D1DC02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B1CF23-EFAD-4FA1-904F-D3AD5ABC3CF5}" type="pres">
      <dgm:prSet presAssocID="{422305E2-659D-4AD8-B5B0-D3FA1E50E10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462A9-512A-47F5-8E99-79867C5F74FB}" type="pres">
      <dgm:prSet presAssocID="{FBA6D006-CEA3-4BEF-BDC8-ED628DC92468}" presName="spacer" presStyleCnt="0"/>
      <dgm:spPr/>
    </dgm:pt>
    <dgm:pt modelId="{37838721-0BA1-4714-9DFF-E07BE7506DE7}" type="pres">
      <dgm:prSet presAssocID="{E913C04E-F80E-4CBC-9BB2-5144374121F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4AA89-BEEB-49D6-BA6D-52FD24BD2760}" type="pres">
      <dgm:prSet presAssocID="{6744D233-2EF5-4172-A45E-0F0D12FC5F56}" presName="spacer" presStyleCnt="0"/>
      <dgm:spPr/>
    </dgm:pt>
    <dgm:pt modelId="{92CD2E2C-032C-44AE-AE0B-0CB43FBD55B4}" type="pres">
      <dgm:prSet presAssocID="{5F7E9316-3666-4875-83DC-74CE50A41B7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CFE75-1821-4F02-A635-B0F9C1F46709}" type="pres">
      <dgm:prSet presAssocID="{544183CB-C4A3-4E96-843C-344A61CEBB3A}" presName="spacer" presStyleCnt="0"/>
      <dgm:spPr/>
    </dgm:pt>
    <dgm:pt modelId="{46FBD10A-3E15-4C82-83A7-55B5101EEF22}" type="pres">
      <dgm:prSet presAssocID="{AD4D41D6-54F2-4A8C-9731-89B68159BE5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00AA7-CB8F-4EB0-AD8D-420A530F73A6}" type="pres">
      <dgm:prSet presAssocID="{24A266A7-D251-488A-B3DC-1659C2688961}" presName="spacer" presStyleCnt="0"/>
      <dgm:spPr/>
    </dgm:pt>
    <dgm:pt modelId="{FD2F9964-7E85-497E-B0B5-060024DF35FE}" type="pres">
      <dgm:prSet presAssocID="{E72AB9CA-1E2E-4AFD-AFA6-93557244189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B93347-DC8D-4177-ACB5-90FC6F1FD452}" type="presOf" srcId="{5F7E9316-3666-4875-83DC-74CE50A41B77}" destId="{92CD2E2C-032C-44AE-AE0B-0CB43FBD55B4}" srcOrd="0" destOrd="0" presId="urn:microsoft.com/office/officeart/2005/8/layout/vList2"/>
    <dgm:cxn modelId="{CE18AB06-7727-416C-A1D9-EDB3898F7164}" srcId="{A8487CAF-510A-454F-BE4F-0D34D1DC0219}" destId="{E72AB9CA-1E2E-4AFD-AFA6-935572441893}" srcOrd="4" destOrd="0" parTransId="{5CC3B643-A434-49EF-9A49-0F5475774EF3}" sibTransId="{41C6120D-B19A-4EB6-A7B0-18D4B1EE2A55}"/>
    <dgm:cxn modelId="{D2062AC6-7C95-45F4-9E5D-266E32D3CDDC}" srcId="{A8487CAF-510A-454F-BE4F-0D34D1DC0219}" destId="{AD4D41D6-54F2-4A8C-9731-89B68159BE5B}" srcOrd="3" destOrd="0" parTransId="{75CB75EA-2E7E-4EE9-9D55-9AB3597EC8E6}" sibTransId="{24A266A7-D251-488A-B3DC-1659C2688961}"/>
    <dgm:cxn modelId="{D941B5D6-E421-4531-9B76-F02F2736CC9E}" srcId="{A8487CAF-510A-454F-BE4F-0D34D1DC0219}" destId="{E913C04E-F80E-4CBC-9BB2-5144374121F5}" srcOrd="1" destOrd="0" parTransId="{659D1894-9FE6-4178-9659-72ACC1F8CFCC}" sibTransId="{6744D233-2EF5-4172-A45E-0F0D12FC5F56}"/>
    <dgm:cxn modelId="{3B1B501B-297F-453C-9117-9A4C50C806A0}" type="presOf" srcId="{AD4D41D6-54F2-4A8C-9731-89B68159BE5B}" destId="{46FBD10A-3E15-4C82-83A7-55B5101EEF22}" srcOrd="0" destOrd="0" presId="urn:microsoft.com/office/officeart/2005/8/layout/vList2"/>
    <dgm:cxn modelId="{EE78919B-D68C-403C-B791-85EDB0CE7945}" type="presOf" srcId="{422305E2-659D-4AD8-B5B0-D3FA1E50E10C}" destId="{BDB1CF23-EFAD-4FA1-904F-D3AD5ABC3CF5}" srcOrd="0" destOrd="0" presId="urn:microsoft.com/office/officeart/2005/8/layout/vList2"/>
    <dgm:cxn modelId="{6118D2E9-03C1-4558-9C33-B4B7162E0858}" srcId="{A8487CAF-510A-454F-BE4F-0D34D1DC0219}" destId="{5F7E9316-3666-4875-83DC-74CE50A41B77}" srcOrd="2" destOrd="0" parTransId="{8A6EF90D-A9EB-4B53-AFF4-26741C1AB869}" sibTransId="{544183CB-C4A3-4E96-843C-344A61CEBB3A}"/>
    <dgm:cxn modelId="{5432E542-4758-425D-81B4-68A68B449324}" srcId="{A8487CAF-510A-454F-BE4F-0D34D1DC0219}" destId="{422305E2-659D-4AD8-B5B0-D3FA1E50E10C}" srcOrd="0" destOrd="0" parTransId="{973C79E0-30AD-439B-BD12-DF1C55516688}" sibTransId="{FBA6D006-CEA3-4BEF-BDC8-ED628DC92468}"/>
    <dgm:cxn modelId="{A521E3B1-C8F9-43ED-813F-D4FB207BC694}" type="presOf" srcId="{A8487CAF-510A-454F-BE4F-0D34D1DC0219}" destId="{DD8D80A5-0F4E-4CE1-B587-5CA6C2D81178}" srcOrd="0" destOrd="0" presId="urn:microsoft.com/office/officeart/2005/8/layout/vList2"/>
    <dgm:cxn modelId="{44423221-752C-4F18-8553-619736C2C3ED}" type="presOf" srcId="{E913C04E-F80E-4CBC-9BB2-5144374121F5}" destId="{37838721-0BA1-4714-9DFF-E07BE7506DE7}" srcOrd="0" destOrd="0" presId="urn:microsoft.com/office/officeart/2005/8/layout/vList2"/>
    <dgm:cxn modelId="{08DCCE44-75E6-4A8C-A35A-37982EBF9DD0}" type="presOf" srcId="{E72AB9CA-1E2E-4AFD-AFA6-935572441893}" destId="{FD2F9964-7E85-497E-B0B5-060024DF35FE}" srcOrd="0" destOrd="0" presId="urn:microsoft.com/office/officeart/2005/8/layout/vList2"/>
    <dgm:cxn modelId="{D3F6E54F-4F81-4785-B7CE-D3D3AB8D3EC2}" type="presParOf" srcId="{DD8D80A5-0F4E-4CE1-B587-5CA6C2D81178}" destId="{BDB1CF23-EFAD-4FA1-904F-D3AD5ABC3CF5}" srcOrd="0" destOrd="0" presId="urn:microsoft.com/office/officeart/2005/8/layout/vList2"/>
    <dgm:cxn modelId="{EB7A5A80-FD68-424B-A26D-3FE2F234A0EA}" type="presParOf" srcId="{DD8D80A5-0F4E-4CE1-B587-5CA6C2D81178}" destId="{12A462A9-512A-47F5-8E99-79867C5F74FB}" srcOrd="1" destOrd="0" presId="urn:microsoft.com/office/officeart/2005/8/layout/vList2"/>
    <dgm:cxn modelId="{A1F3848B-B495-46D1-A3F7-85512727803F}" type="presParOf" srcId="{DD8D80A5-0F4E-4CE1-B587-5CA6C2D81178}" destId="{37838721-0BA1-4714-9DFF-E07BE7506DE7}" srcOrd="2" destOrd="0" presId="urn:microsoft.com/office/officeart/2005/8/layout/vList2"/>
    <dgm:cxn modelId="{EA34DB4D-2629-4964-BB99-FC642DEFF5C9}" type="presParOf" srcId="{DD8D80A5-0F4E-4CE1-B587-5CA6C2D81178}" destId="{0634AA89-BEEB-49D6-BA6D-52FD24BD2760}" srcOrd="3" destOrd="0" presId="urn:microsoft.com/office/officeart/2005/8/layout/vList2"/>
    <dgm:cxn modelId="{83C9DA17-145F-4D77-ABA6-0E347B07A7D8}" type="presParOf" srcId="{DD8D80A5-0F4E-4CE1-B587-5CA6C2D81178}" destId="{92CD2E2C-032C-44AE-AE0B-0CB43FBD55B4}" srcOrd="4" destOrd="0" presId="urn:microsoft.com/office/officeart/2005/8/layout/vList2"/>
    <dgm:cxn modelId="{33647423-C84B-4F80-B44E-05455379E345}" type="presParOf" srcId="{DD8D80A5-0F4E-4CE1-B587-5CA6C2D81178}" destId="{C99CFE75-1821-4F02-A635-B0F9C1F46709}" srcOrd="5" destOrd="0" presId="urn:microsoft.com/office/officeart/2005/8/layout/vList2"/>
    <dgm:cxn modelId="{8CC02403-D576-4336-B0C6-4FE4664E6DEE}" type="presParOf" srcId="{DD8D80A5-0F4E-4CE1-B587-5CA6C2D81178}" destId="{46FBD10A-3E15-4C82-83A7-55B5101EEF22}" srcOrd="6" destOrd="0" presId="urn:microsoft.com/office/officeart/2005/8/layout/vList2"/>
    <dgm:cxn modelId="{D7D69F99-9229-4A1F-A066-D83E12CD15DB}" type="presParOf" srcId="{DD8D80A5-0F4E-4CE1-B587-5CA6C2D81178}" destId="{EC200AA7-CB8F-4EB0-AD8D-420A530F73A6}" srcOrd="7" destOrd="0" presId="urn:microsoft.com/office/officeart/2005/8/layout/vList2"/>
    <dgm:cxn modelId="{31952D03-9D50-4A95-92EB-B585068194C3}" type="presParOf" srcId="{DD8D80A5-0F4E-4CE1-B587-5CA6C2D81178}" destId="{FD2F9964-7E85-497E-B0B5-060024DF35F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487CAF-510A-454F-BE4F-0D34D1DC0219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22305E2-659D-4AD8-B5B0-D3FA1E50E10C}">
      <dgm:prSet/>
      <dgm:spPr/>
      <dgm:t>
        <a:bodyPr/>
        <a:lstStyle/>
        <a:p>
          <a:pPr rtl="0"/>
          <a:r>
            <a:rPr lang="ru-RU" b="0" dirty="0" smtClean="0"/>
            <a:t>Направление пациентов на консультации и госпитализации по уровням оказания МП</a:t>
          </a:r>
          <a:endParaRPr lang="ru-RU" b="0" dirty="0"/>
        </a:p>
      </dgm:t>
    </dgm:pt>
    <dgm:pt modelId="{973C79E0-30AD-439B-BD12-DF1C55516688}" type="parTrans" cxnId="{5432E542-4758-425D-81B4-68A68B449324}">
      <dgm:prSet/>
      <dgm:spPr/>
      <dgm:t>
        <a:bodyPr/>
        <a:lstStyle/>
        <a:p>
          <a:endParaRPr lang="ru-RU"/>
        </a:p>
      </dgm:t>
    </dgm:pt>
    <dgm:pt modelId="{FBA6D006-CEA3-4BEF-BDC8-ED628DC92468}" type="sibTrans" cxnId="{5432E542-4758-425D-81B4-68A68B449324}">
      <dgm:prSet/>
      <dgm:spPr/>
      <dgm:t>
        <a:bodyPr/>
        <a:lstStyle/>
        <a:p>
          <a:endParaRPr lang="ru-RU"/>
        </a:p>
      </dgm:t>
    </dgm:pt>
    <dgm:pt modelId="{E913C04E-F80E-4CBC-9BB2-5144374121F5}">
      <dgm:prSet/>
      <dgm:spPr/>
      <dgm:t>
        <a:bodyPr/>
        <a:lstStyle/>
        <a:p>
          <a:pPr rtl="0"/>
          <a:r>
            <a:rPr lang="ru-RU" dirty="0" smtClean="0"/>
            <a:t>Участие частных МО в направлении пациентов</a:t>
          </a:r>
          <a:endParaRPr lang="ru-RU" b="1" dirty="0"/>
        </a:p>
      </dgm:t>
    </dgm:pt>
    <dgm:pt modelId="{659D1894-9FE6-4178-9659-72ACC1F8CFCC}" type="parTrans" cxnId="{D941B5D6-E421-4531-9B76-F02F2736CC9E}">
      <dgm:prSet/>
      <dgm:spPr/>
      <dgm:t>
        <a:bodyPr/>
        <a:lstStyle/>
        <a:p>
          <a:endParaRPr lang="ru-RU"/>
        </a:p>
      </dgm:t>
    </dgm:pt>
    <dgm:pt modelId="{6744D233-2EF5-4172-A45E-0F0D12FC5F56}" type="sibTrans" cxnId="{D941B5D6-E421-4531-9B76-F02F2736CC9E}">
      <dgm:prSet/>
      <dgm:spPr/>
      <dgm:t>
        <a:bodyPr/>
        <a:lstStyle/>
        <a:p>
          <a:endParaRPr lang="ru-RU"/>
        </a:p>
      </dgm:t>
    </dgm:pt>
    <dgm:pt modelId="{5F7E9316-3666-4875-83DC-74CE50A41B77}">
      <dgm:prSet/>
      <dgm:spPr/>
      <dgm:t>
        <a:bodyPr/>
        <a:lstStyle/>
        <a:p>
          <a:pPr rtl="0"/>
          <a:r>
            <a:rPr lang="ru-RU" dirty="0" smtClean="0"/>
            <a:t>Автоматическое напоминание пациентам о времени посещения и госпитализации</a:t>
          </a:r>
          <a:endParaRPr lang="ru-RU" dirty="0"/>
        </a:p>
      </dgm:t>
    </dgm:pt>
    <dgm:pt modelId="{8A6EF90D-A9EB-4B53-AFF4-26741C1AB869}" type="parTrans" cxnId="{6118D2E9-03C1-4558-9C33-B4B7162E0858}">
      <dgm:prSet/>
      <dgm:spPr/>
      <dgm:t>
        <a:bodyPr/>
        <a:lstStyle/>
        <a:p>
          <a:endParaRPr lang="ru-RU"/>
        </a:p>
      </dgm:t>
    </dgm:pt>
    <dgm:pt modelId="{544183CB-C4A3-4E96-843C-344A61CEBB3A}" type="sibTrans" cxnId="{6118D2E9-03C1-4558-9C33-B4B7162E0858}">
      <dgm:prSet/>
      <dgm:spPr/>
      <dgm:t>
        <a:bodyPr/>
        <a:lstStyle/>
        <a:p>
          <a:endParaRPr lang="ru-RU"/>
        </a:p>
      </dgm:t>
    </dgm:pt>
    <dgm:pt modelId="{AD4D41D6-54F2-4A8C-9731-89B68159BE5B}">
      <dgm:prSet custT="1"/>
      <dgm:spPr/>
      <dgm:t>
        <a:bodyPr/>
        <a:lstStyle/>
        <a:p>
          <a:pPr rtl="0"/>
          <a:r>
            <a:rPr lang="ru-RU" sz="2500" dirty="0" smtClean="0"/>
            <a:t>Переносы консультаций и госпитализаций</a:t>
          </a:r>
          <a:endParaRPr lang="ru-RU" sz="2500" dirty="0"/>
        </a:p>
      </dgm:t>
    </dgm:pt>
    <dgm:pt modelId="{75CB75EA-2E7E-4EE9-9D55-9AB3597EC8E6}" type="parTrans" cxnId="{D2062AC6-7C95-45F4-9E5D-266E32D3CDDC}">
      <dgm:prSet/>
      <dgm:spPr/>
      <dgm:t>
        <a:bodyPr/>
        <a:lstStyle/>
        <a:p>
          <a:endParaRPr lang="ru-RU"/>
        </a:p>
      </dgm:t>
    </dgm:pt>
    <dgm:pt modelId="{24A266A7-D251-488A-B3DC-1659C2688961}" type="sibTrans" cxnId="{D2062AC6-7C95-45F4-9E5D-266E32D3CDDC}">
      <dgm:prSet/>
      <dgm:spPr/>
      <dgm:t>
        <a:bodyPr/>
        <a:lstStyle/>
        <a:p>
          <a:endParaRPr lang="ru-RU"/>
        </a:p>
      </dgm:t>
    </dgm:pt>
    <dgm:pt modelId="{E72AB9CA-1E2E-4AFD-AFA6-935572441893}">
      <dgm:prSet/>
      <dgm:spPr/>
      <dgm:t>
        <a:bodyPr/>
        <a:lstStyle/>
        <a:p>
          <a:pPr rtl="0"/>
          <a:r>
            <a:rPr lang="ru-RU" dirty="0" smtClean="0"/>
            <a:t>Мониторинг загрузки коечного фонда</a:t>
          </a:r>
          <a:endParaRPr lang="ru-RU" dirty="0"/>
        </a:p>
      </dgm:t>
    </dgm:pt>
    <dgm:pt modelId="{5CC3B643-A434-49EF-9A49-0F5475774EF3}" type="parTrans" cxnId="{CE18AB06-7727-416C-A1D9-EDB3898F7164}">
      <dgm:prSet/>
      <dgm:spPr/>
      <dgm:t>
        <a:bodyPr/>
        <a:lstStyle/>
        <a:p>
          <a:endParaRPr lang="ru-RU"/>
        </a:p>
      </dgm:t>
    </dgm:pt>
    <dgm:pt modelId="{41C6120D-B19A-4EB6-A7B0-18D4B1EE2A55}" type="sibTrans" cxnId="{CE18AB06-7727-416C-A1D9-EDB3898F7164}">
      <dgm:prSet/>
      <dgm:spPr/>
      <dgm:t>
        <a:bodyPr/>
        <a:lstStyle/>
        <a:p>
          <a:endParaRPr lang="ru-RU"/>
        </a:p>
      </dgm:t>
    </dgm:pt>
    <dgm:pt modelId="{DD8D80A5-0F4E-4CE1-B587-5CA6C2D81178}" type="pres">
      <dgm:prSet presAssocID="{A8487CAF-510A-454F-BE4F-0D34D1DC02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B1CF23-EFAD-4FA1-904F-D3AD5ABC3CF5}" type="pres">
      <dgm:prSet presAssocID="{422305E2-659D-4AD8-B5B0-D3FA1E50E10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462A9-512A-47F5-8E99-79867C5F74FB}" type="pres">
      <dgm:prSet presAssocID="{FBA6D006-CEA3-4BEF-BDC8-ED628DC92468}" presName="spacer" presStyleCnt="0"/>
      <dgm:spPr/>
    </dgm:pt>
    <dgm:pt modelId="{37838721-0BA1-4714-9DFF-E07BE7506DE7}" type="pres">
      <dgm:prSet presAssocID="{E913C04E-F80E-4CBC-9BB2-5144374121F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4AA89-BEEB-49D6-BA6D-52FD24BD2760}" type="pres">
      <dgm:prSet presAssocID="{6744D233-2EF5-4172-A45E-0F0D12FC5F56}" presName="spacer" presStyleCnt="0"/>
      <dgm:spPr/>
    </dgm:pt>
    <dgm:pt modelId="{92CD2E2C-032C-44AE-AE0B-0CB43FBD55B4}" type="pres">
      <dgm:prSet presAssocID="{5F7E9316-3666-4875-83DC-74CE50A41B7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CFE75-1821-4F02-A635-B0F9C1F46709}" type="pres">
      <dgm:prSet presAssocID="{544183CB-C4A3-4E96-843C-344A61CEBB3A}" presName="spacer" presStyleCnt="0"/>
      <dgm:spPr/>
    </dgm:pt>
    <dgm:pt modelId="{46FBD10A-3E15-4C82-83A7-55B5101EEF22}" type="pres">
      <dgm:prSet presAssocID="{AD4D41D6-54F2-4A8C-9731-89B68159BE5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00AA7-CB8F-4EB0-AD8D-420A530F73A6}" type="pres">
      <dgm:prSet presAssocID="{24A266A7-D251-488A-B3DC-1659C2688961}" presName="spacer" presStyleCnt="0"/>
      <dgm:spPr/>
    </dgm:pt>
    <dgm:pt modelId="{FD2F9964-7E85-497E-B0B5-060024DF35FE}" type="pres">
      <dgm:prSet presAssocID="{E72AB9CA-1E2E-4AFD-AFA6-93557244189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4C963B-6685-478E-9349-BEC329FB097D}" type="presOf" srcId="{422305E2-659D-4AD8-B5B0-D3FA1E50E10C}" destId="{BDB1CF23-EFAD-4FA1-904F-D3AD5ABC3CF5}" srcOrd="0" destOrd="0" presId="urn:microsoft.com/office/officeart/2005/8/layout/vList2"/>
    <dgm:cxn modelId="{CE18AB06-7727-416C-A1D9-EDB3898F7164}" srcId="{A8487CAF-510A-454F-BE4F-0D34D1DC0219}" destId="{E72AB9CA-1E2E-4AFD-AFA6-935572441893}" srcOrd="4" destOrd="0" parTransId="{5CC3B643-A434-49EF-9A49-0F5475774EF3}" sibTransId="{41C6120D-B19A-4EB6-A7B0-18D4B1EE2A55}"/>
    <dgm:cxn modelId="{D2062AC6-7C95-45F4-9E5D-266E32D3CDDC}" srcId="{A8487CAF-510A-454F-BE4F-0D34D1DC0219}" destId="{AD4D41D6-54F2-4A8C-9731-89B68159BE5B}" srcOrd="3" destOrd="0" parTransId="{75CB75EA-2E7E-4EE9-9D55-9AB3597EC8E6}" sibTransId="{24A266A7-D251-488A-B3DC-1659C2688961}"/>
    <dgm:cxn modelId="{D941B5D6-E421-4531-9B76-F02F2736CC9E}" srcId="{A8487CAF-510A-454F-BE4F-0D34D1DC0219}" destId="{E913C04E-F80E-4CBC-9BB2-5144374121F5}" srcOrd="1" destOrd="0" parTransId="{659D1894-9FE6-4178-9659-72ACC1F8CFCC}" sibTransId="{6744D233-2EF5-4172-A45E-0F0D12FC5F56}"/>
    <dgm:cxn modelId="{B53A9E02-AD84-42D6-8440-B1D768FBBAC2}" type="presOf" srcId="{AD4D41D6-54F2-4A8C-9731-89B68159BE5B}" destId="{46FBD10A-3E15-4C82-83A7-55B5101EEF22}" srcOrd="0" destOrd="0" presId="urn:microsoft.com/office/officeart/2005/8/layout/vList2"/>
    <dgm:cxn modelId="{B0C8182A-7E65-4A16-A8F0-C0CBCD7F5115}" type="presOf" srcId="{5F7E9316-3666-4875-83DC-74CE50A41B77}" destId="{92CD2E2C-032C-44AE-AE0B-0CB43FBD55B4}" srcOrd="0" destOrd="0" presId="urn:microsoft.com/office/officeart/2005/8/layout/vList2"/>
    <dgm:cxn modelId="{55970779-73A6-46DC-B053-846C62F8D148}" type="presOf" srcId="{A8487CAF-510A-454F-BE4F-0D34D1DC0219}" destId="{DD8D80A5-0F4E-4CE1-B587-5CA6C2D81178}" srcOrd="0" destOrd="0" presId="urn:microsoft.com/office/officeart/2005/8/layout/vList2"/>
    <dgm:cxn modelId="{C90CB493-88BC-4E6D-B86C-48BB835836E7}" type="presOf" srcId="{E72AB9CA-1E2E-4AFD-AFA6-935572441893}" destId="{FD2F9964-7E85-497E-B0B5-060024DF35FE}" srcOrd="0" destOrd="0" presId="urn:microsoft.com/office/officeart/2005/8/layout/vList2"/>
    <dgm:cxn modelId="{6118D2E9-03C1-4558-9C33-B4B7162E0858}" srcId="{A8487CAF-510A-454F-BE4F-0D34D1DC0219}" destId="{5F7E9316-3666-4875-83DC-74CE50A41B77}" srcOrd="2" destOrd="0" parTransId="{8A6EF90D-A9EB-4B53-AFF4-26741C1AB869}" sibTransId="{544183CB-C4A3-4E96-843C-344A61CEBB3A}"/>
    <dgm:cxn modelId="{859DBCA2-EDBE-4BAD-AECC-790D736BF21D}" type="presOf" srcId="{E913C04E-F80E-4CBC-9BB2-5144374121F5}" destId="{37838721-0BA1-4714-9DFF-E07BE7506DE7}" srcOrd="0" destOrd="0" presId="urn:microsoft.com/office/officeart/2005/8/layout/vList2"/>
    <dgm:cxn modelId="{5432E542-4758-425D-81B4-68A68B449324}" srcId="{A8487CAF-510A-454F-BE4F-0D34D1DC0219}" destId="{422305E2-659D-4AD8-B5B0-D3FA1E50E10C}" srcOrd="0" destOrd="0" parTransId="{973C79E0-30AD-439B-BD12-DF1C55516688}" sibTransId="{FBA6D006-CEA3-4BEF-BDC8-ED628DC92468}"/>
    <dgm:cxn modelId="{D866346B-8845-4FB5-AA52-6083D996F43C}" type="presParOf" srcId="{DD8D80A5-0F4E-4CE1-B587-5CA6C2D81178}" destId="{BDB1CF23-EFAD-4FA1-904F-D3AD5ABC3CF5}" srcOrd="0" destOrd="0" presId="urn:microsoft.com/office/officeart/2005/8/layout/vList2"/>
    <dgm:cxn modelId="{F73C490D-2ACB-48D9-8182-3822EE04126C}" type="presParOf" srcId="{DD8D80A5-0F4E-4CE1-B587-5CA6C2D81178}" destId="{12A462A9-512A-47F5-8E99-79867C5F74FB}" srcOrd="1" destOrd="0" presId="urn:microsoft.com/office/officeart/2005/8/layout/vList2"/>
    <dgm:cxn modelId="{8C34E0EE-52C1-4D7A-969D-A1E0E6191FA5}" type="presParOf" srcId="{DD8D80A5-0F4E-4CE1-B587-5CA6C2D81178}" destId="{37838721-0BA1-4714-9DFF-E07BE7506DE7}" srcOrd="2" destOrd="0" presId="urn:microsoft.com/office/officeart/2005/8/layout/vList2"/>
    <dgm:cxn modelId="{B3051879-7848-41C2-85D2-6F44860A1634}" type="presParOf" srcId="{DD8D80A5-0F4E-4CE1-B587-5CA6C2D81178}" destId="{0634AA89-BEEB-49D6-BA6D-52FD24BD2760}" srcOrd="3" destOrd="0" presId="urn:microsoft.com/office/officeart/2005/8/layout/vList2"/>
    <dgm:cxn modelId="{EEF6E487-D6BB-4D3B-90B4-90E9AA0BC174}" type="presParOf" srcId="{DD8D80A5-0F4E-4CE1-B587-5CA6C2D81178}" destId="{92CD2E2C-032C-44AE-AE0B-0CB43FBD55B4}" srcOrd="4" destOrd="0" presId="urn:microsoft.com/office/officeart/2005/8/layout/vList2"/>
    <dgm:cxn modelId="{FFBC4E74-C3F0-489C-8BC3-9A9483FB0E98}" type="presParOf" srcId="{DD8D80A5-0F4E-4CE1-B587-5CA6C2D81178}" destId="{C99CFE75-1821-4F02-A635-B0F9C1F46709}" srcOrd="5" destOrd="0" presId="urn:microsoft.com/office/officeart/2005/8/layout/vList2"/>
    <dgm:cxn modelId="{9C945B3A-2E6D-40E9-AC56-B063EA598383}" type="presParOf" srcId="{DD8D80A5-0F4E-4CE1-B587-5CA6C2D81178}" destId="{46FBD10A-3E15-4C82-83A7-55B5101EEF22}" srcOrd="6" destOrd="0" presId="urn:microsoft.com/office/officeart/2005/8/layout/vList2"/>
    <dgm:cxn modelId="{5DB62E32-6084-4591-8FCF-1EDB82D88206}" type="presParOf" srcId="{DD8D80A5-0F4E-4CE1-B587-5CA6C2D81178}" destId="{EC200AA7-CB8F-4EB0-AD8D-420A530F73A6}" srcOrd="7" destOrd="0" presId="urn:microsoft.com/office/officeart/2005/8/layout/vList2"/>
    <dgm:cxn modelId="{D9E997D8-397E-4FA5-B039-9DD1CBD31C10}" type="presParOf" srcId="{DD8D80A5-0F4E-4CE1-B587-5CA6C2D81178}" destId="{FD2F9964-7E85-497E-B0B5-060024DF35F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6CBB2C-E35E-4AB7-B850-BE80E5BF240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C573BB-21F2-4A6E-982B-B745F3F69F76}">
      <dgm:prSet phldrT="[Текст]" custT="1"/>
      <dgm:spPr/>
      <dgm:t>
        <a:bodyPr/>
        <a:lstStyle/>
        <a:p>
          <a:r>
            <a:rPr lang="ru-RU" sz="1800" dirty="0" smtClean="0"/>
            <a:t>Выработка спецификаций оборудования</a:t>
          </a:r>
          <a:endParaRPr lang="ru-RU" sz="1800" dirty="0"/>
        </a:p>
      </dgm:t>
    </dgm:pt>
    <dgm:pt modelId="{648A9532-646B-4CE7-BC7D-8E45A02FF936}" type="parTrans" cxnId="{A7E44881-9E7C-4885-B18A-FEC0C8AD71BB}">
      <dgm:prSet/>
      <dgm:spPr/>
      <dgm:t>
        <a:bodyPr/>
        <a:lstStyle/>
        <a:p>
          <a:endParaRPr lang="ru-RU" sz="2800"/>
        </a:p>
      </dgm:t>
    </dgm:pt>
    <dgm:pt modelId="{624932BF-837B-4335-898C-CE99733792ED}" type="sibTrans" cxnId="{A7E44881-9E7C-4885-B18A-FEC0C8AD71BB}">
      <dgm:prSet/>
      <dgm:spPr/>
      <dgm:t>
        <a:bodyPr/>
        <a:lstStyle/>
        <a:p>
          <a:endParaRPr lang="ru-RU" sz="2800"/>
        </a:p>
      </dgm:t>
    </dgm:pt>
    <dgm:pt modelId="{0637A82E-831A-4A56-899E-FC828F242D87}">
      <dgm:prSet phldrT="[Текст]" custT="1"/>
      <dgm:spPr/>
      <dgm:t>
        <a:bodyPr/>
        <a:lstStyle/>
        <a:p>
          <a:r>
            <a:rPr lang="ru-RU" sz="1800" dirty="0" smtClean="0"/>
            <a:t>Закуп оборудования</a:t>
          </a:r>
          <a:endParaRPr lang="ru-RU" sz="1800" dirty="0"/>
        </a:p>
      </dgm:t>
    </dgm:pt>
    <dgm:pt modelId="{C720B850-8B9C-49C5-859F-41F2151FBEBF}" type="parTrans" cxnId="{E7CB4918-D7C7-4B15-AED4-043590DA2A00}">
      <dgm:prSet/>
      <dgm:spPr/>
      <dgm:t>
        <a:bodyPr/>
        <a:lstStyle/>
        <a:p>
          <a:endParaRPr lang="ru-RU" sz="2800"/>
        </a:p>
      </dgm:t>
    </dgm:pt>
    <dgm:pt modelId="{C6B7C7D5-DCA5-497B-A5FC-0BF563C638A7}" type="sibTrans" cxnId="{E7CB4918-D7C7-4B15-AED4-043590DA2A00}">
      <dgm:prSet/>
      <dgm:spPr/>
      <dgm:t>
        <a:bodyPr/>
        <a:lstStyle/>
        <a:p>
          <a:endParaRPr lang="ru-RU" sz="2800"/>
        </a:p>
      </dgm:t>
    </dgm:pt>
    <dgm:pt modelId="{036979C1-A20E-472A-9413-D7FF866565AF}">
      <dgm:prSet phldrT="[Текст]" custT="1"/>
      <dgm:spPr/>
      <dgm:t>
        <a:bodyPr/>
        <a:lstStyle/>
        <a:p>
          <a:r>
            <a:rPr lang="ru-RU" sz="1800" dirty="0" smtClean="0"/>
            <a:t>Выработка требований к МИС, ЛИС, паспорт МО, РАМИ</a:t>
          </a:r>
          <a:endParaRPr lang="ru-RU" sz="1800" dirty="0"/>
        </a:p>
      </dgm:t>
    </dgm:pt>
    <dgm:pt modelId="{5548116E-9D89-45CE-8E15-63F89A3BBC82}" type="parTrans" cxnId="{296A645F-447C-4573-9053-9E4927B2DDA3}">
      <dgm:prSet/>
      <dgm:spPr/>
      <dgm:t>
        <a:bodyPr/>
        <a:lstStyle/>
        <a:p>
          <a:endParaRPr lang="ru-RU" sz="2800"/>
        </a:p>
      </dgm:t>
    </dgm:pt>
    <dgm:pt modelId="{CF53FCD1-0257-4F05-858D-E07FE335028C}" type="sibTrans" cxnId="{296A645F-447C-4573-9053-9E4927B2DDA3}">
      <dgm:prSet/>
      <dgm:spPr/>
      <dgm:t>
        <a:bodyPr/>
        <a:lstStyle/>
        <a:p>
          <a:endParaRPr lang="ru-RU" sz="2800"/>
        </a:p>
      </dgm:t>
    </dgm:pt>
    <dgm:pt modelId="{C3DB1834-7DB7-4AF7-BD50-C35E2AE17D6B}">
      <dgm:prSet custT="1"/>
      <dgm:spPr/>
      <dgm:t>
        <a:bodyPr/>
        <a:lstStyle/>
        <a:p>
          <a:r>
            <a:rPr lang="ru-RU" sz="1800" dirty="0" smtClean="0"/>
            <a:t>Закуп МИС, ЛИС, паспорт МО, РАМИ</a:t>
          </a:r>
          <a:endParaRPr lang="ru-RU" sz="1800" dirty="0"/>
        </a:p>
      </dgm:t>
    </dgm:pt>
    <dgm:pt modelId="{9E998CB1-6E4E-4C7F-BF89-B919E7492CDF}" type="parTrans" cxnId="{DD829CEF-41EE-4A1F-A6AE-A15081ECB3C3}">
      <dgm:prSet/>
      <dgm:spPr/>
      <dgm:t>
        <a:bodyPr/>
        <a:lstStyle/>
        <a:p>
          <a:endParaRPr lang="ru-RU" sz="2800"/>
        </a:p>
      </dgm:t>
    </dgm:pt>
    <dgm:pt modelId="{E1F2C5EA-F597-4CC5-A908-990818014BC6}" type="sibTrans" cxnId="{DD829CEF-41EE-4A1F-A6AE-A15081ECB3C3}">
      <dgm:prSet/>
      <dgm:spPr/>
      <dgm:t>
        <a:bodyPr/>
        <a:lstStyle/>
        <a:p>
          <a:endParaRPr lang="ru-RU" sz="2800"/>
        </a:p>
      </dgm:t>
    </dgm:pt>
    <dgm:pt modelId="{B6F5D36E-2603-4E64-A27C-31D5348E5A0E}">
      <dgm:prSet custT="1"/>
      <dgm:spPr/>
      <dgm:t>
        <a:bodyPr/>
        <a:lstStyle/>
        <a:p>
          <a:r>
            <a:rPr lang="ru-RU" sz="1800" dirty="0" smtClean="0"/>
            <a:t>Формирование групп поддержки и внедрения в МИАЦ</a:t>
          </a:r>
          <a:endParaRPr lang="ru-RU" sz="1800" dirty="0"/>
        </a:p>
      </dgm:t>
    </dgm:pt>
    <dgm:pt modelId="{11D37655-25D8-49A6-915F-C9DC8F65EFCC}" type="parTrans" cxnId="{5132DD53-90B3-41CC-877C-EEDFCAAC1850}">
      <dgm:prSet/>
      <dgm:spPr/>
      <dgm:t>
        <a:bodyPr/>
        <a:lstStyle/>
        <a:p>
          <a:endParaRPr lang="ru-RU" sz="2800"/>
        </a:p>
      </dgm:t>
    </dgm:pt>
    <dgm:pt modelId="{B0D80488-371B-4C0E-9A73-81172DBFBA98}" type="sibTrans" cxnId="{5132DD53-90B3-41CC-877C-EEDFCAAC1850}">
      <dgm:prSet/>
      <dgm:spPr/>
      <dgm:t>
        <a:bodyPr/>
        <a:lstStyle/>
        <a:p>
          <a:endParaRPr lang="ru-RU" sz="2800"/>
        </a:p>
      </dgm:t>
    </dgm:pt>
    <dgm:pt modelId="{35F0F437-3626-471E-BAC0-6BA10EA961D5}">
      <dgm:prSet custT="1"/>
      <dgm:spPr/>
      <dgm:t>
        <a:bodyPr/>
        <a:lstStyle/>
        <a:p>
          <a:r>
            <a:rPr lang="ru-RU" sz="1800" dirty="0" smtClean="0"/>
            <a:t>ТЗ (упр. потоками, </a:t>
          </a:r>
          <a:r>
            <a:rPr lang="ru-RU" sz="1800" dirty="0" err="1" smtClean="0"/>
            <a:t>онко</a:t>
          </a:r>
          <a:r>
            <a:rPr lang="ru-RU" sz="1800" dirty="0" smtClean="0"/>
            <a:t>, ССЗ и др.)</a:t>
          </a:r>
          <a:endParaRPr lang="ru-RU" sz="1800" dirty="0"/>
        </a:p>
      </dgm:t>
    </dgm:pt>
    <dgm:pt modelId="{4A020F93-71B0-4B5E-B194-2CDB3F1250B7}" type="parTrans" cxnId="{061E1E61-4B25-4B0E-BAE0-9D2D0E9BF386}">
      <dgm:prSet/>
      <dgm:spPr/>
      <dgm:t>
        <a:bodyPr/>
        <a:lstStyle/>
        <a:p>
          <a:endParaRPr lang="ru-RU" sz="2800"/>
        </a:p>
      </dgm:t>
    </dgm:pt>
    <dgm:pt modelId="{EB5BD088-3A6C-4095-B1C6-6C40565EAF16}" type="sibTrans" cxnId="{061E1E61-4B25-4B0E-BAE0-9D2D0E9BF386}">
      <dgm:prSet/>
      <dgm:spPr/>
      <dgm:t>
        <a:bodyPr/>
        <a:lstStyle/>
        <a:p>
          <a:endParaRPr lang="ru-RU" sz="2800"/>
        </a:p>
      </dgm:t>
    </dgm:pt>
    <dgm:pt modelId="{E53A7551-4F59-45D6-BFA6-252A775B912E}">
      <dgm:prSet custT="1"/>
      <dgm:spPr/>
      <dgm:t>
        <a:bodyPr/>
        <a:lstStyle/>
        <a:p>
          <a:r>
            <a:rPr lang="ru-RU" sz="1800" dirty="0" smtClean="0"/>
            <a:t>Закуп подсистем и реализация</a:t>
          </a:r>
          <a:endParaRPr lang="ru-RU" sz="1800" dirty="0"/>
        </a:p>
      </dgm:t>
    </dgm:pt>
    <dgm:pt modelId="{B5DD9C42-E40C-4452-80BB-E68C7BF4BB48}" type="parTrans" cxnId="{DA85E25F-159C-426D-ADB8-FF46A9439B35}">
      <dgm:prSet/>
      <dgm:spPr/>
      <dgm:t>
        <a:bodyPr/>
        <a:lstStyle/>
        <a:p>
          <a:endParaRPr lang="ru-RU" sz="2800"/>
        </a:p>
      </dgm:t>
    </dgm:pt>
    <dgm:pt modelId="{C2851906-D3CC-4F01-B9F3-E3B5826ECAEC}" type="sibTrans" cxnId="{DA85E25F-159C-426D-ADB8-FF46A9439B35}">
      <dgm:prSet/>
      <dgm:spPr/>
      <dgm:t>
        <a:bodyPr/>
        <a:lstStyle/>
        <a:p>
          <a:endParaRPr lang="ru-RU" sz="2800"/>
        </a:p>
      </dgm:t>
    </dgm:pt>
    <dgm:pt modelId="{A88482E4-AE67-4F14-BFE0-4B9EA6CCDE60}">
      <dgm:prSet custT="1"/>
      <dgm:spPr/>
      <dgm:t>
        <a:bodyPr/>
        <a:lstStyle/>
        <a:p>
          <a:r>
            <a:rPr lang="ru-RU" sz="1800" dirty="0" smtClean="0"/>
            <a:t>Внедрение решений</a:t>
          </a:r>
          <a:endParaRPr lang="ru-RU" sz="1800" dirty="0"/>
        </a:p>
      </dgm:t>
    </dgm:pt>
    <dgm:pt modelId="{AB2D4C77-F136-455B-8D7B-691D947C75A0}" type="parTrans" cxnId="{05F83ED8-5E06-47F4-B2EF-EA77AAD162A3}">
      <dgm:prSet/>
      <dgm:spPr/>
      <dgm:t>
        <a:bodyPr/>
        <a:lstStyle/>
        <a:p>
          <a:endParaRPr lang="ru-RU" sz="2800"/>
        </a:p>
      </dgm:t>
    </dgm:pt>
    <dgm:pt modelId="{06007AE2-7267-4790-8D12-FB805D67BE81}" type="sibTrans" cxnId="{05F83ED8-5E06-47F4-B2EF-EA77AAD162A3}">
      <dgm:prSet/>
      <dgm:spPr/>
      <dgm:t>
        <a:bodyPr/>
        <a:lstStyle/>
        <a:p>
          <a:endParaRPr lang="ru-RU" sz="2800"/>
        </a:p>
      </dgm:t>
    </dgm:pt>
    <dgm:pt modelId="{5FAD8FC0-762B-4168-A2E6-7DB1F0F53178}" type="pres">
      <dgm:prSet presAssocID="{556CBB2C-E35E-4AB7-B850-BE80E5BF24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AD2FF7-E93B-4F97-90FA-DE318D7BD9EE}" type="pres">
      <dgm:prSet presAssocID="{556CBB2C-E35E-4AB7-B850-BE80E5BF2408}" presName="arrow" presStyleLbl="bgShp" presStyleIdx="0" presStyleCnt="1"/>
      <dgm:spPr/>
    </dgm:pt>
    <dgm:pt modelId="{1045E8E8-9A61-4F16-BA10-7C2FFCAD0612}" type="pres">
      <dgm:prSet presAssocID="{556CBB2C-E35E-4AB7-B850-BE80E5BF2408}" presName="points" presStyleCnt="0"/>
      <dgm:spPr/>
    </dgm:pt>
    <dgm:pt modelId="{6D98177F-6B06-4ED0-A8A0-C59B40E39162}" type="pres">
      <dgm:prSet presAssocID="{13C573BB-21F2-4A6E-982B-B745F3F69F76}" presName="compositeA" presStyleCnt="0"/>
      <dgm:spPr/>
    </dgm:pt>
    <dgm:pt modelId="{5FB2338B-5700-4E6E-BCB0-EC0FD30B9AAB}" type="pres">
      <dgm:prSet presAssocID="{13C573BB-21F2-4A6E-982B-B745F3F69F76}" presName="textA" presStyleLbl="revTx" presStyleIdx="0" presStyleCnt="8" custScaleX="107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8708B-4FE7-4667-8F26-34D55EDB4771}" type="pres">
      <dgm:prSet presAssocID="{13C573BB-21F2-4A6E-982B-B745F3F69F76}" presName="circleA" presStyleLbl="node1" presStyleIdx="0" presStyleCnt="8"/>
      <dgm:spPr/>
    </dgm:pt>
    <dgm:pt modelId="{13307043-A749-4BEB-8251-185746A6C017}" type="pres">
      <dgm:prSet presAssocID="{13C573BB-21F2-4A6E-982B-B745F3F69F76}" presName="spaceA" presStyleCnt="0"/>
      <dgm:spPr/>
    </dgm:pt>
    <dgm:pt modelId="{BA410714-51DD-4E63-8BC6-5CCBC4BA144A}" type="pres">
      <dgm:prSet presAssocID="{624932BF-837B-4335-898C-CE99733792ED}" presName="space" presStyleCnt="0"/>
      <dgm:spPr/>
    </dgm:pt>
    <dgm:pt modelId="{35948487-11B0-417A-A208-8B7F1A333BDE}" type="pres">
      <dgm:prSet presAssocID="{0637A82E-831A-4A56-899E-FC828F242D87}" presName="compositeB" presStyleCnt="0"/>
      <dgm:spPr/>
    </dgm:pt>
    <dgm:pt modelId="{0B74BC29-CB44-4847-BAAD-58DF4C77B9B3}" type="pres">
      <dgm:prSet presAssocID="{0637A82E-831A-4A56-899E-FC828F242D87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AF757-ED1C-424D-8C4D-DA16826EDE1C}" type="pres">
      <dgm:prSet presAssocID="{0637A82E-831A-4A56-899E-FC828F242D87}" presName="circleB" presStyleLbl="node1" presStyleIdx="1" presStyleCnt="8"/>
      <dgm:spPr/>
    </dgm:pt>
    <dgm:pt modelId="{BC3D2438-2895-4119-9159-47AE7737A581}" type="pres">
      <dgm:prSet presAssocID="{0637A82E-831A-4A56-899E-FC828F242D87}" presName="spaceB" presStyleCnt="0"/>
      <dgm:spPr/>
    </dgm:pt>
    <dgm:pt modelId="{FB5DE7D4-1C5B-4363-94A6-BC01925AA35E}" type="pres">
      <dgm:prSet presAssocID="{C6B7C7D5-DCA5-497B-A5FC-0BF563C638A7}" presName="space" presStyleCnt="0"/>
      <dgm:spPr/>
    </dgm:pt>
    <dgm:pt modelId="{800E7D1C-0034-4E49-AC4D-288E5571269A}" type="pres">
      <dgm:prSet presAssocID="{036979C1-A20E-472A-9413-D7FF866565AF}" presName="compositeA" presStyleCnt="0"/>
      <dgm:spPr/>
    </dgm:pt>
    <dgm:pt modelId="{7D18977A-800E-44A3-A115-C70F2F454F46}" type="pres">
      <dgm:prSet presAssocID="{036979C1-A20E-472A-9413-D7FF866565AF}" presName="textA" presStyleLbl="revTx" presStyleIdx="2" presStyleCnt="8" custScaleX="107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20768-724B-4458-830D-585D80C9D372}" type="pres">
      <dgm:prSet presAssocID="{036979C1-A20E-472A-9413-D7FF866565AF}" presName="circleA" presStyleLbl="node1" presStyleIdx="2" presStyleCnt="8"/>
      <dgm:spPr/>
    </dgm:pt>
    <dgm:pt modelId="{5EC15DB6-626B-4E69-8024-61B129AB1E4E}" type="pres">
      <dgm:prSet presAssocID="{036979C1-A20E-472A-9413-D7FF866565AF}" presName="spaceA" presStyleCnt="0"/>
      <dgm:spPr/>
    </dgm:pt>
    <dgm:pt modelId="{B644A451-8B30-408D-92D0-DD5856B4C8C9}" type="pres">
      <dgm:prSet presAssocID="{CF53FCD1-0257-4F05-858D-E07FE335028C}" presName="space" presStyleCnt="0"/>
      <dgm:spPr/>
    </dgm:pt>
    <dgm:pt modelId="{44EC2F19-CB42-45C6-A9E5-FEE352550A97}" type="pres">
      <dgm:prSet presAssocID="{C3DB1834-7DB7-4AF7-BD50-C35E2AE17D6B}" presName="compositeB" presStyleCnt="0"/>
      <dgm:spPr/>
    </dgm:pt>
    <dgm:pt modelId="{BBFC145D-B057-48FA-A5CB-1A2062DE9827}" type="pres">
      <dgm:prSet presAssocID="{C3DB1834-7DB7-4AF7-BD50-C35E2AE17D6B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0A466-22F9-4692-9D8C-62532652078F}" type="pres">
      <dgm:prSet presAssocID="{C3DB1834-7DB7-4AF7-BD50-C35E2AE17D6B}" presName="circleB" presStyleLbl="node1" presStyleIdx="3" presStyleCnt="8"/>
      <dgm:spPr/>
    </dgm:pt>
    <dgm:pt modelId="{55C81D4E-4ABA-42BC-9379-9746ED6B514B}" type="pres">
      <dgm:prSet presAssocID="{C3DB1834-7DB7-4AF7-BD50-C35E2AE17D6B}" presName="spaceB" presStyleCnt="0"/>
      <dgm:spPr/>
    </dgm:pt>
    <dgm:pt modelId="{1D70E568-5757-4849-B45A-3FB799207AAF}" type="pres">
      <dgm:prSet presAssocID="{E1F2C5EA-F597-4CC5-A908-990818014BC6}" presName="space" presStyleCnt="0"/>
      <dgm:spPr/>
    </dgm:pt>
    <dgm:pt modelId="{09D9FCB8-5083-467B-96BF-2710F790446E}" type="pres">
      <dgm:prSet presAssocID="{B6F5D36E-2603-4E64-A27C-31D5348E5A0E}" presName="compositeA" presStyleCnt="0"/>
      <dgm:spPr/>
    </dgm:pt>
    <dgm:pt modelId="{62F688AD-CA7B-4E05-8132-5F4C356DE2D9}" type="pres">
      <dgm:prSet presAssocID="{B6F5D36E-2603-4E64-A27C-31D5348E5A0E}" presName="textA" presStyleLbl="revTx" presStyleIdx="4" presStyleCnt="8" custScaleX="117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10E8F-B972-462E-893F-BBAFB8BCE916}" type="pres">
      <dgm:prSet presAssocID="{B6F5D36E-2603-4E64-A27C-31D5348E5A0E}" presName="circleA" presStyleLbl="node1" presStyleIdx="4" presStyleCnt="8"/>
      <dgm:spPr/>
    </dgm:pt>
    <dgm:pt modelId="{210C97E2-4245-42EB-B072-A4034495D713}" type="pres">
      <dgm:prSet presAssocID="{B6F5D36E-2603-4E64-A27C-31D5348E5A0E}" presName="spaceA" presStyleCnt="0"/>
      <dgm:spPr/>
    </dgm:pt>
    <dgm:pt modelId="{73BEB666-F336-4EB4-AEE8-318FF4DA0930}" type="pres">
      <dgm:prSet presAssocID="{B0D80488-371B-4C0E-9A73-81172DBFBA98}" presName="space" presStyleCnt="0"/>
      <dgm:spPr/>
    </dgm:pt>
    <dgm:pt modelId="{0DD88409-2166-4341-BD62-7D22C46D5E18}" type="pres">
      <dgm:prSet presAssocID="{35F0F437-3626-471E-BAC0-6BA10EA961D5}" presName="compositeB" presStyleCnt="0"/>
      <dgm:spPr/>
    </dgm:pt>
    <dgm:pt modelId="{0C188D50-FB2A-4091-BB72-B9BBD63D8E6D}" type="pres">
      <dgm:prSet presAssocID="{35F0F437-3626-471E-BAC0-6BA10EA961D5}" presName="textB" presStyleLbl="revTx" presStyleIdx="5" presStyleCnt="8" custScaleX="112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7F576-950C-4787-8D53-6C4BB74A6B69}" type="pres">
      <dgm:prSet presAssocID="{35F0F437-3626-471E-BAC0-6BA10EA961D5}" presName="circleB" presStyleLbl="node1" presStyleIdx="5" presStyleCnt="8"/>
      <dgm:spPr/>
    </dgm:pt>
    <dgm:pt modelId="{B49DE5F5-4284-4E27-9B95-FCA2498F9446}" type="pres">
      <dgm:prSet presAssocID="{35F0F437-3626-471E-BAC0-6BA10EA961D5}" presName="spaceB" presStyleCnt="0"/>
      <dgm:spPr/>
    </dgm:pt>
    <dgm:pt modelId="{B94649DA-1E49-463F-A81B-5FB429EEDF05}" type="pres">
      <dgm:prSet presAssocID="{EB5BD088-3A6C-4095-B1C6-6C40565EAF16}" presName="space" presStyleCnt="0"/>
      <dgm:spPr/>
    </dgm:pt>
    <dgm:pt modelId="{8337CAFC-7147-4A27-9B4E-D2545A574986}" type="pres">
      <dgm:prSet presAssocID="{E53A7551-4F59-45D6-BFA6-252A775B912E}" presName="compositeA" presStyleCnt="0"/>
      <dgm:spPr/>
    </dgm:pt>
    <dgm:pt modelId="{DB1783DF-C7C2-4676-90FE-394429A133DE}" type="pres">
      <dgm:prSet presAssocID="{E53A7551-4F59-45D6-BFA6-252A775B912E}" presName="textA" presStyleLbl="revTx" presStyleIdx="6" presStyleCnt="8" custScaleX="110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1EED5-78EA-4A71-B4F0-FA837F8885D2}" type="pres">
      <dgm:prSet presAssocID="{E53A7551-4F59-45D6-BFA6-252A775B912E}" presName="circleA" presStyleLbl="node1" presStyleIdx="6" presStyleCnt="8"/>
      <dgm:spPr/>
    </dgm:pt>
    <dgm:pt modelId="{14BAA081-EFFA-4287-84F9-D190A23A243A}" type="pres">
      <dgm:prSet presAssocID="{E53A7551-4F59-45D6-BFA6-252A775B912E}" presName="spaceA" presStyleCnt="0"/>
      <dgm:spPr/>
    </dgm:pt>
    <dgm:pt modelId="{231CEF46-D8F4-4590-9741-73855823749C}" type="pres">
      <dgm:prSet presAssocID="{C2851906-D3CC-4F01-B9F3-E3B5826ECAEC}" presName="space" presStyleCnt="0"/>
      <dgm:spPr/>
    </dgm:pt>
    <dgm:pt modelId="{CAC6D495-7C2A-49E2-B6BD-ECE7EC4A337A}" type="pres">
      <dgm:prSet presAssocID="{A88482E4-AE67-4F14-BFE0-4B9EA6CCDE60}" presName="compositeB" presStyleCnt="0"/>
      <dgm:spPr/>
    </dgm:pt>
    <dgm:pt modelId="{CA83AEE2-8684-43C9-9DC9-83841B5AF6C1}" type="pres">
      <dgm:prSet presAssocID="{A88482E4-AE67-4F14-BFE0-4B9EA6CCDE60}" presName="textB" presStyleLbl="revTx" presStyleIdx="7" presStyleCnt="8" custScaleX="110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B79F4-71BD-4614-AA97-F6D0CC378A04}" type="pres">
      <dgm:prSet presAssocID="{A88482E4-AE67-4F14-BFE0-4B9EA6CCDE60}" presName="circleB" presStyleLbl="node1" presStyleIdx="7" presStyleCnt="8"/>
      <dgm:spPr/>
    </dgm:pt>
    <dgm:pt modelId="{8D807001-DC0B-44C7-A23C-311ED99E74A6}" type="pres">
      <dgm:prSet presAssocID="{A88482E4-AE67-4F14-BFE0-4B9EA6CCDE60}" presName="spaceB" presStyleCnt="0"/>
      <dgm:spPr/>
    </dgm:pt>
  </dgm:ptLst>
  <dgm:cxnLst>
    <dgm:cxn modelId="{FBBAD81A-B651-447E-8DCE-E59AC24F0D53}" type="presOf" srcId="{B6F5D36E-2603-4E64-A27C-31D5348E5A0E}" destId="{62F688AD-CA7B-4E05-8132-5F4C356DE2D9}" srcOrd="0" destOrd="0" presId="urn:microsoft.com/office/officeart/2005/8/layout/hProcess11"/>
    <dgm:cxn modelId="{05F83ED8-5E06-47F4-B2EF-EA77AAD162A3}" srcId="{556CBB2C-E35E-4AB7-B850-BE80E5BF2408}" destId="{A88482E4-AE67-4F14-BFE0-4B9EA6CCDE60}" srcOrd="7" destOrd="0" parTransId="{AB2D4C77-F136-455B-8D7B-691D947C75A0}" sibTransId="{06007AE2-7267-4790-8D12-FB805D67BE81}"/>
    <dgm:cxn modelId="{61BFCE0A-1F2A-4070-B27E-E5B85BA22A1D}" type="presOf" srcId="{A88482E4-AE67-4F14-BFE0-4B9EA6CCDE60}" destId="{CA83AEE2-8684-43C9-9DC9-83841B5AF6C1}" srcOrd="0" destOrd="0" presId="urn:microsoft.com/office/officeart/2005/8/layout/hProcess11"/>
    <dgm:cxn modelId="{C80EA5EC-8592-45A8-9B85-2AE050E1059C}" type="presOf" srcId="{556CBB2C-E35E-4AB7-B850-BE80E5BF2408}" destId="{5FAD8FC0-762B-4168-A2E6-7DB1F0F53178}" srcOrd="0" destOrd="0" presId="urn:microsoft.com/office/officeart/2005/8/layout/hProcess11"/>
    <dgm:cxn modelId="{A8FFC96C-3002-4027-A849-BD1E76A23D2A}" type="presOf" srcId="{0637A82E-831A-4A56-899E-FC828F242D87}" destId="{0B74BC29-CB44-4847-BAAD-58DF4C77B9B3}" srcOrd="0" destOrd="0" presId="urn:microsoft.com/office/officeart/2005/8/layout/hProcess11"/>
    <dgm:cxn modelId="{5132DD53-90B3-41CC-877C-EEDFCAAC1850}" srcId="{556CBB2C-E35E-4AB7-B850-BE80E5BF2408}" destId="{B6F5D36E-2603-4E64-A27C-31D5348E5A0E}" srcOrd="4" destOrd="0" parTransId="{11D37655-25D8-49A6-915F-C9DC8F65EFCC}" sibTransId="{B0D80488-371B-4C0E-9A73-81172DBFBA98}"/>
    <dgm:cxn modelId="{206DE807-E230-46BD-A361-24F15430DBDC}" type="presOf" srcId="{13C573BB-21F2-4A6E-982B-B745F3F69F76}" destId="{5FB2338B-5700-4E6E-BCB0-EC0FD30B9AAB}" srcOrd="0" destOrd="0" presId="urn:microsoft.com/office/officeart/2005/8/layout/hProcess11"/>
    <dgm:cxn modelId="{A7E44881-9E7C-4885-B18A-FEC0C8AD71BB}" srcId="{556CBB2C-E35E-4AB7-B850-BE80E5BF2408}" destId="{13C573BB-21F2-4A6E-982B-B745F3F69F76}" srcOrd="0" destOrd="0" parTransId="{648A9532-646B-4CE7-BC7D-8E45A02FF936}" sibTransId="{624932BF-837B-4335-898C-CE99733792ED}"/>
    <dgm:cxn modelId="{F198B0C0-DFB3-4654-A6DF-DF2E98FDFC19}" type="presOf" srcId="{036979C1-A20E-472A-9413-D7FF866565AF}" destId="{7D18977A-800E-44A3-A115-C70F2F454F46}" srcOrd="0" destOrd="0" presId="urn:microsoft.com/office/officeart/2005/8/layout/hProcess11"/>
    <dgm:cxn modelId="{CBA72518-2B0E-4EAF-9533-0572BF7C51C3}" type="presOf" srcId="{C3DB1834-7DB7-4AF7-BD50-C35E2AE17D6B}" destId="{BBFC145D-B057-48FA-A5CB-1A2062DE9827}" srcOrd="0" destOrd="0" presId="urn:microsoft.com/office/officeart/2005/8/layout/hProcess11"/>
    <dgm:cxn modelId="{061E1E61-4B25-4B0E-BAE0-9D2D0E9BF386}" srcId="{556CBB2C-E35E-4AB7-B850-BE80E5BF2408}" destId="{35F0F437-3626-471E-BAC0-6BA10EA961D5}" srcOrd="5" destOrd="0" parTransId="{4A020F93-71B0-4B5E-B194-2CDB3F1250B7}" sibTransId="{EB5BD088-3A6C-4095-B1C6-6C40565EAF16}"/>
    <dgm:cxn modelId="{BAC24EEF-A5F0-4389-9B88-514275E954B3}" type="presOf" srcId="{E53A7551-4F59-45D6-BFA6-252A775B912E}" destId="{DB1783DF-C7C2-4676-90FE-394429A133DE}" srcOrd="0" destOrd="0" presId="urn:microsoft.com/office/officeart/2005/8/layout/hProcess11"/>
    <dgm:cxn modelId="{E7CB4918-D7C7-4B15-AED4-043590DA2A00}" srcId="{556CBB2C-E35E-4AB7-B850-BE80E5BF2408}" destId="{0637A82E-831A-4A56-899E-FC828F242D87}" srcOrd="1" destOrd="0" parTransId="{C720B850-8B9C-49C5-859F-41F2151FBEBF}" sibTransId="{C6B7C7D5-DCA5-497B-A5FC-0BF563C638A7}"/>
    <dgm:cxn modelId="{DD829CEF-41EE-4A1F-A6AE-A15081ECB3C3}" srcId="{556CBB2C-E35E-4AB7-B850-BE80E5BF2408}" destId="{C3DB1834-7DB7-4AF7-BD50-C35E2AE17D6B}" srcOrd="3" destOrd="0" parTransId="{9E998CB1-6E4E-4C7F-BF89-B919E7492CDF}" sibTransId="{E1F2C5EA-F597-4CC5-A908-990818014BC6}"/>
    <dgm:cxn modelId="{296A645F-447C-4573-9053-9E4927B2DDA3}" srcId="{556CBB2C-E35E-4AB7-B850-BE80E5BF2408}" destId="{036979C1-A20E-472A-9413-D7FF866565AF}" srcOrd="2" destOrd="0" parTransId="{5548116E-9D89-45CE-8E15-63F89A3BBC82}" sibTransId="{CF53FCD1-0257-4F05-858D-E07FE335028C}"/>
    <dgm:cxn modelId="{B985EC0F-5DBE-4CF9-82C5-8F8E5E8E2529}" type="presOf" srcId="{35F0F437-3626-471E-BAC0-6BA10EA961D5}" destId="{0C188D50-FB2A-4091-BB72-B9BBD63D8E6D}" srcOrd="0" destOrd="0" presId="urn:microsoft.com/office/officeart/2005/8/layout/hProcess11"/>
    <dgm:cxn modelId="{DA85E25F-159C-426D-ADB8-FF46A9439B35}" srcId="{556CBB2C-E35E-4AB7-B850-BE80E5BF2408}" destId="{E53A7551-4F59-45D6-BFA6-252A775B912E}" srcOrd="6" destOrd="0" parTransId="{B5DD9C42-E40C-4452-80BB-E68C7BF4BB48}" sibTransId="{C2851906-D3CC-4F01-B9F3-E3B5826ECAEC}"/>
    <dgm:cxn modelId="{7BC72926-0804-43B7-A53E-EE42F2524586}" type="presParOf" srcId="{5FAD8FC0-762B-4168-A2E6-7DB1F0F53178}" destId="{F0AD2FF7-E93B-4F97-90FA-DE318D7BD9EE}" srcOrd="0" destOrd="0" presId="urn:microsoft.com/office/officeart/2005/8/layout/hProcess11"/>
    <dgm:cxn modelId="{8E3EA455-6EFB-4F39-992E-5550B67861DC}" type="presParOf" srcId="{5FAD8FC0-762B-4168-A2E6-7DB1F0F53178}" destId="{1045E8E8-9A61-4F16-BA10-7C2FFCAD0612}" srcOrd="1" destOrd="0" presId="urn:microsoft.com/office/officeart/2005/8/layout/hProcess11"/>
    <dgm:cxn modelId="{1C88B23E-9E2E-4F74-BE68-04DB61211533}" type="presParOf" srcId="{1045E8E8-9A61-4F16-BA10-7C2FFCAD0612}" destId="{6D98177F-6B06-4ED0-A8A0-C59B40E39162}" srcOrd="0" destOrd="0" presId="urn:microsoft.com/office/officeart/2005/8/layout/hProcess11"/>
    <dgm:cxn modelId="{4A724AAC-2FDD-4FA5-B64D-836A1C7A688D}" type="presParOf" srcId="{6D98177F-6B06-4ED0-A8A0-C59B40E39162}" destId="{5FB2338B-5700-4E6E-BCB0-EC0FD30B9AAB}" srcOrd="0" destOrd="0" presId="urn:microsoft.com/office/officeart/2005/8/layout/hProcess11"/>
    <dgm:cxn modelId="{4918A810-1C34-4319-AFAE-792D5301CB7B}" type="presParOf" srcId="{6D98177F-6B06-4ED0-A8A0-C59B40E39162}" destId="{FA98708B-4FE7-4667-8F26-34D55EDB4771}" srcOrd="1" destOrd="0" presId="urn:microsoft.com/office/officeart/2005/8/layout/hProcess11"/>
    <dgm:cxn modelId="{AEBE46F5-FA73-4DC8-86DB-50149B8A4932}" type="presParOf" srcId="{6D98177F-6B06-4ED0-A8A0-C59B40E39162}" destId="{13307043-A749-4BEB-8251-185746A6C017}" srcOrd="2" destOrd="0" presId="urn:microsoft.com/office/officeart/2005/8/layout/hProcess11"/>
    <dgm:cxn modelId="{70CA226C-CD79-4FBE-A3CD-FF96DF9364BF}" type="presParOf" srcId="{1045E8E8-9A61-4F16-BA10-7C2FFCAD0612}" destId="{BA410714-51DD-4E63-8BC6-5CCBC4BA144A}" srcOrd="1" destOrd="0" presId="urn:microsoft.com/office/officeart/2005/8/layout/hProcess11"/>
    <dgm:cxn modelId="{A0C82959-CD2B-4E20-BE36-434676702CE2}" type="presParOf" srcId="{1045E8E8-9A61-4F16-BA10-7C2FFCAD0612}" destId="{35948487-11B0-417A-A208-8B7F1A333BDE}" srcOrd="2" destOrd="0" presId="urn:microsoft.com/office/officeart/2005/8/layout/hProcess11"/>
    <dgm:cxn modelId="{2B218863-AAEB-4507-A380-00F91593862E}" type="presParOf" srcId="{35948487-11B0-417A-A208-8B7F1A333BDE}" destId="{0B74BC29-CB44-4847-BAAD-58DF4C77B9B3}" srcOrd="0" destOrd="0" presId="urn:microsoft.com/office/officeart/2005/8/layout/hProcess11"/>
    <dgm:cxn modelId="{E29D11F1-3310-4F8C-AC6A-5986699D0520}" type="presParOf" srcId="{35948487-11B0-417A-A208-8B7F1A333BDE}" destId="{35CAF757-ED1C-424D-8C4D-DA16826EDE1C}" srcOrd="1" destOrd="0" presId="urn:microsoft.com/office/officeart/2005/8/layout/hProcess11"/>
    <dgm:cxn modelId="{EDFF2B03-A782-4C85-B48C-11FC5F56F2F0}" type="presParOf" srcId="{35948487-11B0-417A-A208-8B7F1A333BDE}" destId="{BC3D2438-2895-4119-9159-47AE7737A581}" srcOrd="2" destOrd="0" presId="urn:microsoft.com/office/officeart/2005/8/layout/hProcess11"/>
    <dgm:cxn modelId="{51E2322E-8C7F-4DBA-826F-6E6FF56CC1C1}" type="presParOf" srcId="{1045E8E8-9A61-4F16-BA10-7C2FFCAD0612}" destId="{FB5DE7D4-1C5B-4363-94A6-BC01925AA35E}" srcOrd="3" destOrd="0" presId="urn:microsoft.com/office/officeart/2005/8/layout/hProcess11"/>
    <dgm:cxn modelId="{D3073293-4E20-4D45-BF22-E603B2692561}" type="presParOf" srcId="{1045E8E8-9A61-4F16-BA10-7C2FFCAD0612}" destId="{800E7D1C-0034-4E49-AC4D-288E5571269A}" srcOrd="4" destOrd="0" presId="urn:microsoft.com/office/officeart/2005/8/layout/hProcess11"/>
    <dgm:cxn modelId="{BD442FFB-29E6-4942-953B-FBA864803A40}" type="presParOf" srcId="{800E7D1C-0034-4E49-AC4D-288E5571269A}" destId="{7D18977A-800E-44A3-A115-C70F2F454F46}" srcOrd="0" destOrd="0" presId="urn:microsoft.com/office/officeart/2005/8/layout/hProcess11"/>
    <dgm:cxn modelId="{738CB146-CB12-4093-9C63-82EEDBFDD0DD}" type="presParOf" srcId="{800E7D1C-0034-4E49-AC4D-288E5571269A}" destId="{D9620768-724B-4458-830D-585D80C9D372}" srcOrd="1" destOrd="0" presId="urn:microsoft.com/office/officeart/2005/8/layout/hProcess11"/>
    <dgm:cxn modelId="{A234BC70-3595-4DD0-A177-99093B05A4BA}" type="presParOf" srcId="{800E7D1C-0034-4E49-AC4D-288E5571269A}" destId="{5EC15DB6-626B-4E69-8024-61B129AB1E4E}" srcOrd="2" destOrd="0" presId="urn:microsoft.com/office/officeart/2005/8/layout/hProcess11"/>
    <dgm:cxn modelId="{93C67D89-28FC-4237-A341-90CDED318BD2}" type="presParOf" srcId="{1045E8E8-9A61-4F16-BA10-7C2FFCAD0612}" destId="{B644A451-8B30-408D-92D0-DD5856B4C8C9}" srcOrd="5" destOrd="0" presId="urn:microsoft.com/office/officeart/2005/8/layout/hProcess11"/>
    <dgm:cxn modelId="{064F6C1F-C9BF-4721-B9AA-A3F604F2E231}" type="presParOf" srcId="{1045E8E8-9A61-4F16-BA10-7C2FFCAD0612}" destId="{44EC2F19-CB42-45C6-A9E5-FEE352550A97}" srcOrd="6" destOrd="0" presId="urn:microsoft.com/office/officeart/2005/8/layout/hProcess11"/>
    <dgm:cxn modelId="{67FAEB6B-DA36-4CA9-8DCF-6541A31FF0D5}" type="presParOf" srcId="{44EC2F19-CB42-45C6-A9E5-FEE352550A97}" destId="{BBFC145D-B057-48FA-A5CB-1A2062DE9827}" srcOrd="0" destOrd="0" presId="urn:microsoft.com/office/officeart/2005/8/layout/hProcess11"/>
    <dgm:cxn modelId="{54F983E2-12DA-41AF-87CD-A6D8D6D88B2A}" type="presParOf" srcId="{44EC2F19-CB42-45C6-A9E5-FEE352550A97}" destId="{A650A466-22F9-4692-9D8C-62532652078F}" srcOrd="1" destOrd="0" presId="urn:microsoft.com/office/officeart/2005/8/layout/hProcess11"/>
    <dgm:cxn modelId="{CFB468D6-3AE5-4EAB-AE83-677026B1402D}" type="presParOf" srcId="{44EC2F19-CB42-45C6-A9E5-FEE352550A97}" destId="{55C81D4E-4ABA-42BC-9379-9746ED6B514B}" srcOrd="2" destOrd="0" presId="urn:microsoft.com/office/officeart/2005/8/layout/hProcess11"/>
    <dgm:cxn modelId="{B6290BD2-A132-484E-84C1-01BA01E777CA}" type="presParOf" srcId="{1045E8E8-9A61-4F16-BA10-7C2FFCAD0612}" destId="{1D70E568-5757-4849-B45A-3FB799207AAF}" srcOrd="7" destOrd="0" presId="urn:microsoft.com/office/officeart/2005/8/layout/hProcess11"/>
    <dgm:cxn modelId="{84D03B33-C1D7-46CB-9DA3-EEAC3C299A66}" type="presParOf" srcId="{1045E8E8-9A61-4F16-BA10-7C2FFCAD0612}" destId="{09D9FCB8-5083-467B-96BF-2710F790446E}" srcOrd="8" destOrd="0" presId="urn:microsoft.com/office/officeart/2005/8/layout/hProcess11"/>
    <dgm:cxn modelId="{14A8AF85-722B-4440-87FD-2C31280665AB}" type="presParOf" srcId="{09D9FCB8-5083-467B-96BF-2710F790446E}" destId="{62F688AD-CA7B-4E05-8132-5F4C356DE2D9}" srcOrd="0" destOrd="0" presId="urn:microsoft.com/office/officeart/2005/8/layout/hProcess11"/>
    <dgm:cxn modelId="{C2DBBB4A-4B28-4AAB-9A17-2E5A31F36423}" type="presParOf" srcId="{09D9FCB8-5083-467B-96BF-2710F790446E}" destId="{B1010E8F-B972-462E-893F-BBAFB8BCE916}" srcOrd="1" destOrd="0" presId="urn:microsoft.com/office/officeart/2005/8/layout/hProcess11"/>
    <dgm:cxn modelId="{5BF7E3FD-D239-48CA-8FF6-9D2BF14DFF88}" type="presParOf" srcId="{09D9FCB8-5083-467B-96BF-2710F790446E}" destId="{210C97E2-4245-42EB-B072-A4034495D713}" srcOrd="2" destOrd="0" presId="urn:microsoft.com/office/officeart/2005/8/layout/hProcess11"/>
    <dgm:cxn modelId="{831D22C0-9330-4A3C-A3ED-7EF0F6A36666}" type="presParOf" srcId="{1045E8E8-9A61-4F16-BA10-7C2FFCAD0612}" destId="{73BEB666-F336-4EB4-AEE8-318FF4DA0930}" srcOrd="9" destOrd="0" presId="urn:microsoft.com/office/officeart/2005/8/layout/hProcess11"/>
    <dgm:cxn modelId="{7E802CAF-01CE-4B3B-9A32-E50E789462AF}" type="presParOf" srcId="{1045E8E8-9A61-4F16-BA10-7C2FFCAD0612}" destId="{0DD88409-2166-4341-BD62-7D22C46D5E18}" srcOrd="10" destOrd="0" presId="urn:microsoft.com/office/officeart/2005/8/layout/hProcess11"/>
    <dgm:cxn modelId="{55F88E80-01B9-45A9-9E18-CC7DF2B85C95}" type="presParOf" srcId="{0DD88409-2166-4341-BD62-7D22C46D5E18}" destId="{0C188D50-FB2A-4091-BB72-B9BBD63D8E6D}" srcOrd="0" destOrd="0" presId="urn:microsoft.com/office/officeart/2005/8/layout/hProcess11"/>
    <dgm:cxn modelId="{AA02C7BB-7837-4DAE-9BC6-7742A9DE7B1C}" type="presParOf" srcId="{0DD88409-2166-4341-BD62-7D22C46D5E18}" destId="{70B7F576-950C-4787-8D53-6C4BB74A6B69}" srcOrd="1" destOrd="0" presId="urn:microsoft.com/office/officeart/2005/8/layout/hProcess11"/>
    <dgm:cxn modelId="{05D30CF9-8537-4358-8ADD-8CE411F484A9}" type="presParOf" srcId="{0DD88409-2166-4341-BD62-7D22C46D5E18}" destId="{B49DE5F5-4284-4E27-9B95-FCA2498F9446}" srcOrd="2" destOrd="0" presId="urn:microsoft.com/office/officeart/2005/8/layout/hProcess11"/>
    <dgm:cxn modelId="{5F10CD16-2203-42DD-BD16-8E4F744A6E5F}" type="presParOf" srcId="{1045E8E8-9A61-4F16-BA10-7C2FFCAD0612}" destId="{B94649DA-1E49-463F-A81B-5FB429EEDF05}" srcOrd="11" destOrd="0" presId="urn:microsoft.com/office/officeart/2005/8/layout/hProcess11"/>
    <dgm:cxn modelId="{564C1A5A-89B0-4D7A-959D-A3B6912BA945}" type="presParOf" srcId="{1045E8E8-9A61-4F16-BA10-7C2FFCAD0612}" destId="{8337CAFC-7147-4A27-9B4E-D2545A574986}" srcOrd="12" destOrd="0" presId="urn:microsoft.com/office/officeart/2005/8/layout/hProcess11"/>
    <dgm:cxn modelId="{30CCB197-80A5-4F7F-9724-F0B44F4776BD}" type="presParOf" srcId="{8337CAFC-7147-4A27-9B4E-D2545A574986}" destId="{DB1783DF-C7C2-4676-90FE-394429A133DE}" srcOrd="0" destOrd="0" presId="urn:microsoft.com/office/officeart/2005/8/layout/hProcess11"/>
    <dgm:cxn modelId="{A9F2703F-140D-433A-BA2F-E8E3B144830A}" type="presParOf" srcId="{8337CAFC-7147-4A27-9B4E-D2545A574986}" destId="{2CF1EED5-78EA-4A71-B4F0-FA837F8885D2}" srcOrd="1" destOrd="0" presId="urn:microsoft.com/office/officeart/2005/8/layout/hProcess11"/>
    <dgm:cxn modelId="{7E7E4D6D-7D23-4111-9C2C-97FFE1515F25}" type="presParOf" srcId="{8337CAFC-7147-4A27-9B4E-D2545A574986}" destId="{14BAA081-EFFA-4287-84F9-D190A23A243A}" srcOrd="2" destOrd="0" presId="urn:microsoft.com/office/officeart/2005/8/layout/hProcess11"/>
    <dgm:cxn modelId="{B0091995-ECE8-40D5-A553-97F7A394EB42}" type="presParOf" srcId="{1045E8E8-9A61-4F16-BA10-7C2FFCAD0612}" destId="{231CEF46-D8F4-4590-9741-73855823749C}" srcOrd="13" destOrd="0" presId="urn:microsoft.com/office/officeart/2005/8/layout/hProcess11"/>
    <dgm:cxn modelId="{9F38591F-107D-41D0-8A0A-AA12AFEB8FE2}" type="presParOf" srcId="{1045E8E8-9A61-4F16-BA10-7C2FFCAD0612}" destId="{CAC6D495-7C2A-49E2-B6BD-ECE7EC4A337A}" srcOrd="14" destOrd="0" presId="urn:microsoft.com/office/officeart/2005/8/layout/hProcess11"/>
    <dgm:cxn modelId="{2A175DBE-6D83-4A4D-9E7A-DD9E6C3DBA00}" type="presParOf" srcId="{CAC6D495-7C2A-49E2-B6BD-ECE7EC4A337A}" destId="{CA83AEE2-8684-43C9-9DC9-83841B5AF6C1}" srcOrd="0" destOrd="0" presId="urn:microsoft.com/office/officeart/2005/8/layout/hProcess11"/>
    <dgm:cxn modelId="{DA7F9E8C-71C5-47FD-BC80-F7062B3BE620}" type="presParOf" srcId="{CAC6D495-7C2A-49E2-B6BD-ECE7EC4A337A}" destId="{674B79F4-71BD-4614-AA97-F6D0CC378A04}" srcOrd="1" destOrd="0" presId="urn:microsoft.com/office/officeart/2005/8/layout/hProcess11"/>
    <dgm:cxn modelId="{F7FDDD15-B4EA-4B0D-A2E9-71E1632FED80}" type="presParOf" srcId="{CAC6D495-7C2A-49E2-B6BD-ECE7EC4A337A}" destId="{8D807001-DC0B-44C7-A23C-311ED99E74A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3F8DE6-0593-46E6-948B-50B184D27459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1447CCC-08AB-4F2C-A3F7-DB78B54A6FA0}">
      <dgm:prSet phldrT="[Текст]" custT="1"/>
      <dgm:spPr/>
      <dgm:t>
        <a:bodyPr/>
        <a:lstStyle/>
        <a:p>
          <a:r>
            <a:rPr lang="ru-RU" sz="2600" b="1" smtClean="0"/>
            <a:t>Обеспечить внедрение МДЛП до 1 января 2020 года</a:t>
          </a:r>
          <a:endParaRPr lang="ru-RU" sz="2600" b="1" dirty="0"/>
        </a:p>
      </dgm:t>
    </dgm:pt>
    <dgm:pt modelId="{2C6A37C1-916F-4CD3-A4C1-C16D6AFC9FFD}" type="parTrans" cxnId="{A8275B24-EE95-41D5-A18B-CBC652133F33}">
      <dgm:prSet/>
      <dgm:spPr/>
      <dgm:t>
        <a:bodyPr/>
        <a:lstStyle/>
        <a:p>
          <a:endParaRPr lang="ru-RU"/>
        </a:p>
      </dgm:t>
    </dgm:pt>
    <dgm:pt modelId="{15BE5A4C-B276-4A34-9E5F-18D8E7833197}" type="sibTrans" cxnId="{A8275B24-EE95-41D5-A18B-CBC652133F33}">
      <dgm:prSet/>
      <dgm:spPr/>
      <dgm:t>
        <a:bodyPr/>
        <a:lstStyle/>
        <a:p>
          <a:endParaRPr lang="ru-RU"/>
        </a:p>
      </dgm:t>
    </dgm:pt>
    <dgm:pt modelId="{61DC7385-BE0A-4882-852D-DA6AB33E8F6C}">
      <dgm:prSet phldrT="[Текст]" custT="1"/>
      <dgm:spPr/>
      <dgm:t>
        <a:bodyPr/>
        <a:lstStyle/>
        <a:p>
          <a:r>
            <a:rPr lang="ru-RU" sz="2600" dirty="0" smtClean="0"/>
            <a:t>Закупки программного обеспечения согласовывать с УК Медицинского кластера</a:t>
          </a:r>
          <a:endParaRPr lang="ru-RU" sz="2600" dirty="0"/>
        </a:p>
      </dgm:t>
    </dgm:pt>
    <dgm:pt modelId="{898AD6F5-B4B4-4CCE-BF36-3C16157E5A1C}" type="parTrans" cxnId="{0F800F45-3D41-4A2D-AAF2-1A36F1D92911}">
      <dgm:prSet/>
      <dgm:spPr/>
      <dgm:t>
        <a:bodyPr/>
        <a:lstStyle/>
        <a:p>
          <a:endParaRPr lang="ru-RU"/>
        </a:p>
      </dgm:t>
    </dgm:pt>
    <dgm:pt modelId="{03582EC6-5DC2-43DC-9D27-C16670864E28}" type="sibTrans" cxnId="{0F800F45-3D41-4A2D-AAF2-1A36F1D92911}">
      <dgm:prSet/>
      <dgm:spPr/>
      <dgm:t>
        <a:bodyPr/>
        <a:lstStyle/>
        <a:p>
          <a:endParaRPr lang="ru-RU"/>
        </a:p>
      </dgm:t>
    </dgm:pt>
    <dgm:pt modelId="{7FB7CAF2-5D6D-41D8-8031-CB0615CBECD0}">
      <dgm:prSet custT="1"/>
      <dgm:spPr/>
      <dgm:t>
        <a:bodyPr/>
        <a:lstStyle/>
        <a:p>
          <a:r>
            <a:rPr lang="ru-RU" sz="2600" dirty="0" smtClean="0"/>
            <a:t>Закупки нетиповой орг.техники (</a:t>
          </a:r>
          <a:r>
            <a:rPr lang="ru-RU" sz="2600" dirty="0" err="1" smtClean="0"/>
            <a:t>видео-терминалы</a:t>
          </a:r>
          <a:r>
            <a:rPr lang="ru-RU" sz="2600" dirty="0" smtClean="0"/>
            <a:t>, планшеты, системы ВКС и др.) так же согласовывать с УК</a:t>
          </a:r>
          <a:endParaRPr lang="ru-RU" sz="2600" dirty="0"/>
        </a:p>
      </dgm:t>
    </dgm:pt>
    <dgm:pt modelId="{ED8D6CC6-40E7-471C-A463-9A7D286EE439}" type="parTrans" cxnId="{0EF7ADC1-63E6-4139-9D07-BB54C510DBCC}">
      <dgm:prSet/>
      <dgm:spPr/>
      <dgm:t>
        <a:bodyPr/>
        <a:lstStyle/>
        <a:p>
          <a:endParaRPr lang="ru-RU"/>
        </a:p>
      </dgm:t>
    </dgm:pt>
    <dgm:pt modelId="{3956D0C8-7E84-449C-BB2B-B2896A1B4484}" type="sibTrans" cxnId="{0EF7ADC1-63E6-4139-9D07-BB54C510DBCC}">
      <dgm:prSet/>
      <dgm:spPr/>
      <dgm:t>
        <a:bodyPr/>
        <a:lstStyle/>
        <a:p>
          <a:endParaRPr lang="ru-RU"/>
        </a:p>
      </dgm:t>
    </dgm:pt>
    <dgm:pt modelId="{C42F6968-74C0-4BBB-927E-919FCE58E9AB}">
      <dgm:prSet custT="1"/>
      <dgm:spPr/>
      <dgm:t>
        <a:bodyPr/>
        <a:lstStyle/>
        <a:p>
          <a:r>
            <a:rPr lang="ru-RU" sz="2600" dirty="0" smtClean="0"/>
            <a:t>В штате МО желателен специалист по информационной безопасности</a:t>
          </a:r>
          <a:endParaRPr lang="ru-RU" sz="2600" dirty="0"/>
        </a:p>
      </dgm:t>
    </dgm:pt>
    <dgm:pt modelId="{7A128539-D9DA-4770-BE68-3B55B93FBF2C}" type="parTrans" cxnId="{8D487334-3BAE-4E7B-8004-D2AE83A03577}">
      <dgm:prSet/>
      <dgm:spPr/>
      <dgm:t>
        <a:bodyPr/>
        <a:lstStyle/>
        <a:p>
          <a:endParaRPr lang="ru-RU"/>
        </a:p>
      </dgm:t>
    </dgm:pt>
    <dgm:pt modelId="{CB731EF9-3ABF-493D-8C33-37C33FF79452}" type="sibTrans" cxnId="{8D487334-3BAE-4E7B-8004-D2AE83A03577}">
      <dgm:prSet/>
      <dgm:spPr/>
      <dgm:t>
        <a:bodyPr/>
        <a:lstStyle/>
        <a:p>
          <a:endParaRPr lang="ru-RU"/>
        </a:p>
      </dgm:t>
    </dgm:pt>
    <dgm:pt modelId="{7F516FBB-8EC2-4A07-8CCE-B308255B8327}">
      <dgm:prSet custT="1"/>
      <dgm:spPr/>
      <dgm:t>
        <a:bodyPr/>
        <a:lstStyle/>
        <a:p>
          <a:r>
            <a:rPr lang="ru-RU" sz="2600" b="1" smtClean="0"/>
            <a:t>Обеспечить резервное копирование локальных баз данных. Пример регламента разошлем</a:t>
          </a:r>
          <a:endParaRPr lang="ru-RU" sz="2600" b="1" dirty="0"/>
        </a:p>
      </dgm:t>
    </dgm:pt>
    <dgm:pt modelId="{800316C2-BC44-411C-B109-283A69CA8EE9}" type="parTrans" cxnId="{03081E2D-493E-47CA-A990-C02F737553A2}">
      <dgm:prSet/>
      <dgm:spPr/>
      <dgm:t>
        <a:bodyPr/>
        <a:lstStyle/>
        <a:p>
          <a:endParaRPr lang="ru-RU"/>
        </a:p>
      </dgm:t>
    </dgm:pt>
    <dgm:pt modelId="{100330E6-5145-4275-9370-CABBBA7CD1A4}" type="sibTrans" cxnId="{03081E2D-493E-47CA-A990-C02F737553A2}">
      <dgm:prSet/>
      <dgm:spPr/>
      <dgm:t>
        <a:bodyPr/>
        <a:lstStyle/>
        <a:p>
          <a:endParaRPr lang="ru-RU"/>
        </a:p>
      </dgm:t>
    </dgm:pt>
    <dgm:pt modelId="{2D29650B-A3F7-4134-930B-DFE495B8C5EF}">
      <dgm:prSet custT="1"/>
      <dgm:spPr/>
      <dgm:t>
        <a:bodyPr/>
        <a:lstStyle/>
        <a:p>
          <a:r>
            <a:rPr lang="ru-RU" sz="2600" b="1" smtClean="0"/>
            <a:t>Всех сотрудников в ЕСИА </a:t>
          </a:r>
          <a:r>
            <a:rPr lang="en-US" sz="2600" b="1" smtClean="0"/>
            <a:t>gosuslugi.ru</a:t>
          </a:r>
          <a:r>
            <a:rPr lang="ru-RU" sz="2600" b="1" smtClean="0"/>
            <a:t> (включая вспомогательные службы)</a:t>
          </a:r>
          <a:endParaRPr lang="ru-RU" sz="2600" b="1" dirty="0"/>
        </a:p>
      </dgm:t>
    </dgm:pt>
    <dgm:pt modelId="{DC604891-6D8E-483F-8B5D-7062BDF1367F}" type="parTrans" cxnId="{68700CA7-F8CC-4516-8B3F-5F94EF3C12AE}">
      <dgm:prSet/>
      <dgm:spPr/>
      <dgm:t>
        <a:bodyPr/>
        <a:lstStyle/>
        <a:p>
          <a:endParaRPr lang="ru-RU"/>
        </a:p>
      </dgm:t>
    </dgm:pt>
    <dgm:pt modelId="{DA822A2F-39A0-4C0E-9698-494F64760329}" type="sibTrans" cxnId="{68700CA7-F8CC-4516-8B3F-5F94EF3C12AE}">
      <dgm:prSet/>
      <dgm:spPr/>
      <dgm:t>
        <a:bodyPr/>
        <a:lstStyle/>
        <a:p>
          <a:endParaRPr lang="ru-RU"/>
        </a:p>
      </dgm:t>
    </dgm:pt>
    <dgm:pt modelId="{BFA6C914-C810-4BFA-B432-6D4B8E976DB5}" type="pres">
      <dgm:prSet presAssocID="{F93F8DE6-0593-46E6-948B-50B184D274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827F99-DD47-4F57-A853-DEF931517F48}" type="pres">
      <dgm:prSet presAssocID="{41447CCC-08AB-4F2C-A3F7-DB78B54A6FA0}" presName="parentText" presStyleLbl="node1" presStyleIdx="0" presStyleCnt="6" custScaleY="674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3E42C-B282-4676-B0DA-6F5E1B60B5D5}" type="pres">
      <dgm:prSet presAssocID="{15BE5A4C-B276-4A34-9E5F-18D8E7833197}" presName="spacer" presStyleCnt="0"/>
      <dgm:spPr/>
      <dgm:t>
        <a:bodyPr/>
        <a:lstStyle/>
        <a:p>
          <a:endParaRPr lang="ru-RU"/>
        </a:p>
      </dgm:t>
    </dgm:pt>
    <dgm:pt modelId="{6C680E9F-6A16-417C-A66F-C37E2334C2C3}" type="pres">
      <dgm:prSet presAssocID="{61DC7385-BE0A-4882-852D-DA6AB33E8F6C}" presName="parentText" presStyleLbl="node1" presStyleIdx="1" presStyleCnt="6" custScaleY="656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C31DE-17F3-4CA9-9630-A17BC7102825}" type="pres">
      <dgm:prSet presAssocID="{03582EC6-5DC2-43DC-9D27-C16670864E28}" presName="spacer" presStyleCnt="0"/>
      <dgm:spPr/>
      <dgm:t>
        <a:bodyPr/>
        <a:lstStyle/>
        <a:p>
          <a:endParaRPr lang="ru-RU"/>
        </a:p>
      </dgm:t>
    </dgm:pt>
    <dgm:pt modelId="{815A4859-5B56-4175-AA5A-0EB5280020C8}" type="pres">
      <dgm:prSet presAssocID="{7FB7CAF2-5D6D-41D8-8031-CB0615CBECD0}" presName="parentText" presStyleLbl="node1" presStyleIdx="2" presStyleCnt="6" custScaleY="843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E7C3F-1599-4339-9FFC-6085A0733924}" type="pres">
      <dgm:prSet presAssocID="{3956D0C8-7E84-449C-BB2B-B2896A1B4484}" presName="spacer" presStyleCnt="0"/>
      <dgm:spPr/>
      <dgm:t>
        <a:bodyPr/>
        <a:lstStyle/>
        <a:p>
          <a:endParaRPr lang="ru-RU"/>
        </a:p>
      </dgm:t>
    </dgm:pt>
    <dgm:pt modelId="{B6806EAB-D1ED-48C2-8DC9-CBB46CD5C915}" type="pres">
      <dgm:prSet presAssocID="{C42F6968-74C0-4BBB-927E-919FCE58E9AB}" presName="parentText" presStyleLbl="node1" presStyleIdx="3" presStyleCnt="6" custScaleY="553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A9081-9572-43D1-8A73-CE1EAC68B567}" type="pres">
      <dgm:prSet presAssocID="{CB731EF9-3ABF-493D-8C33-37C33FF79452}" presName="spacer" presStyleCnt="0"/>
      <dgm:spPr/>
      <dgm:t>
        <a:bodyPr/>
        <a:lstStyle/>
        <a:p>
          <a:endParaRPr lang="ru-RU"/>
        </a:p>
      </dgm:t>
    </dgm:pt>
    <dgm:pt modelId="{921ED776-45AE-40F2-A065-90FE6A6EF7AC}" type="pres">
      <dgm:prSet presAssocID="{7F516FBB-8EC2-4A07-8CCE-B308255B8327}" presName="parentText" presStyleLbl="node1" presStyleIdx="4" presStyleCnt="6" custScaleY="781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A40B8-3047-4AF8-8D8F-7B421E135C53}" type="pres">
      <dgm:prSet presAssocID="{100330E6-5145-4275-9370-CABBBA7CD1A4}" presName="spacer" presStyleCnt="0"/>
      <dgm:spPr/>
      <dgm:t>
        <a:bodyPr/>
        <a:lstStyle/>
        <a:p>
          <a:endParaRPr lang="ru-RU"/>
        </a:p>
      </dgm:t>
    </dgm:pt>
    <dgm:pt modelId="{3D9F4625-EB74-4F96-9E32-612424B6EE34}" type="pres">
      <dgm:prSet presAssocID="{2D29650B-A3F7-4134-930B-DFE495B8C5EF}" presName="parentText" presStyleLbl="node1" presStyleIdx="5" presStyleCnt="6" custScaleY="675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275B24-EE95-41D5-A18B-CBC652133F33}" srcId="{F93F8DE6-0593-46E6-948B-50B184D27459}" destId="{41447CCC-08AB-4F2C-A3F7-DB78B54A6FA0}" srcOrd="0" destOrd="0" parTransId="{2C6A37C1-916F-4CD3-A4C1-C16D6AFC9FFD}" sibTransId="{15BE5A4C-B276-4A34-9E5F-18D8E7833197}"/>
    <dgm:cxn modelId="{F1EFB931-048F-4CEB-9591-ADC648899450}" type="presOf" srcId="{61DC7385-BE0A-4882-852D-DA6AB33E8F6C}" destId="{6C680E9F-6A16-417C-A66F-C37E2334C2C3}" srcOrd="0" destOrd="0" presId="urn:microsoft.com/office/officeart/2005/8/layout/vList2"/>
    <dgm:cxn modelId="{8D487334-3BAE-4E7B-8004-D2AE83A03577}" srcId="{F93F8DE6-0593-46E6-948B-50B184D27459}" destId="{C42F6968-74C0-4BBB-927E-919FCE58E9AB}" srcOrd="3" destOrd="0" parTransId="{7A128539-D9DA-4770-BE68-3B55B93FBF2C}" sibTransId="{CB731EF9-3ABF-493D-8C33-37C33FF79452}"/>
    <dgm:cxn modelId="{94B76C94-16A0-4F89-B72E-D8237A5A4753}" type="presOf" srcId="{7FB7CAF2-5D6D-41D8-8031-CB0615CBECD0}" destId="{815A4859-5B56-4175-AA5A-0EB5280020C8}" srcOrd="0" destOrd="0" presId="urn:microsoft.com/office/officeart/2005/8/layout/vList2"/>
    <dgm:cxn modelId="{03081E2D-493E-47CA-A990-C02F737553A2}" srcId="{F93F8DE6-0593-46E6-948B-50B184D27459}" destId="{7F516FBB-8EC2-4A07-8CCE-B308255B8327}" srcOrd="4" destOrd="0" parTransId="{800316C2-BC44-411C-B109-283A69CA8EE9}" sibTransId="{100330E6-5145-4275-9370-CABBBA7CD1A4}"/>
    <dgm:cxn modelId="{32A09790-C95F-46EF-859F-E3B8586DF82C}" type="presOf" srcId="{7F516FBB-8EC2-4A07-8CCE-B308255B8327}" destId="{921ED776-45AE-40F2-A065-90FE6A6EF7AC}" srcOrd="0" destOrd="0" presId="urn:microsoft.com/office/officeart/2005/8/layout/vList2"/>
    <dgm:cxn modelId="{CCCD288C-E186-4B10-AAFF-77E6B855BD03}" type="presOf" srcId="{41447CCC-08AB-4F2C-A3F7-DB78B54A6FA0}" destId="{F7827F99-DD47-4F57-A853-DEF931517F48}" srcOrd="0" destOrd="0" presId="urn:microsoft.com/office/officeart/2005/8/layout/vList2"/>
    <dgm:cxn modelId="{0EF7ADC1-63E6-4139-9D07-BB54C510DBCC}" srcId="{F93F8DE6-0593-46E6-948B-50B184D27459}" destId="{7FB7CAF2-5D6D-41D8-8031-CB0615CBECD0}" srcOrd="2" destOrd="0" parTransId="{ED8D6CC6-40E7-471C-A463-9A7D286EE439}" sibTransId="{3956D0C8-7E84-449C-BB2B-B2896A1B4484}"/>
    <dgm:cxn modelId="{EE37FCF2-5A5E-4589-A884-E11E57B77B62}" type="presOf" srcId="{F93F8DE6-0593-46E6-948B-50B184D27459}" destId="{BFA6C914-C810-4BFA-B432-6D4B8E976DB5}" srcOrd="0" destOrd="0" presId="urn:microsoft.com/office/officeart/2005/8/layout/vList2"/>
    <dgm:cxn modelId="{0F800F45-3D41-4A2D-AAF2-1A36F1D92911}" srcId="{F93F8DE6-0593-46E6-948B-50B184D27459}" destId="{61DC7385-BE0A-4882-852D-DA6AB33E8F6C}" srcOrd="1" destOrd="0" parTransId="{898AD6F5-B4B4-4CCE-BF36-3C16157E5A1C}" sibTransId="{03582EC6-5DC2-43DC-9D27-C16670864E28}"/>
    <dgm:cxn modelId="{EA82C55A-9638-441B-86C2-6971BA2DEE57}" type="presOf" srcId="{2D29650B-A3F7-4134-930B-DFE495B8C5EF}" destId="{3D9F4625-EB74-4F96-9E32-612424B6EE34}" srcOrd="0" destOrd="0" presId="urn:microsoft.com/office/officeart/2005/8/layout/vList2"/>
    <dgm:cxn modelId="{80365327-DBD7-4C73-A722-1496715FCA32}" type="presOf" srcId="{C42F6968-74C0-4BBB-927E-919FCE58E9AB}" destId="{B6806EAB-D1ED-48C2-8DC9-CBB46CD5C915}" srcOrd="0" destOrd="0" presId="urn:microsoft.com/office/officeart/2005/8/layout/vList2"/>
    <dgm:cxn modelId="{68700CA7-F8CC-4516-8B3F-5F94EF3C12AE}" srcId="{F93F8DE6-0593-46E6-948B-50B184D27459}" destId="{2D29650B-A3F7-4134-930B-DFE495B8C5EF}" srcOrd="5" destOrd="0" parTransId="{DC604891-6D8E-483F-8B5D-7062BDF1367F}" sibTransId="{DA822A2F-39A0-4C0E-9698-494F64760329}"/>
    <dgm:cxn modelId="{C5DAE9A7-10C4-49FC-9582-2B4589FD8DDC}" type="presParOf" srcId="{BFA6C914-C810-4BFA-B432-6D4B8E976DB5}" destId="{F7827F99-DD47-4F57-A853-DEF931517F48}" srcOrd="0" destOrd="0" presId="urn:microsoft.com/office/officeart/2005/8/layout/vList2"/>
    <dgm:cxn modelId="{B5488966-1CB1-44D8-BB10-449ABE972FE9}" type="presParOf" srcId="{BFA6C914-C810-4BFA-B432-6D4B8E976DB5}" destId="{EC63E42C-B282-4676-B0DA-6F5E1B60B5D5}" srcOrd="1" destOrd="0" presId="urn:microsoft.com/office/officeart/2005/8/layout/vList2"/>
    <dgm:cxn modelId="{E9CB7CBA-B92B-43A8-96E4-B97502D1370E}" type="presParOf" srcId="{BFA6C914-C810-4BFA-B432-6D4B8E976DB5}" destId="{6C680E9F-6A16-417C-A66F-C37E2334C2C3}" srcOrd="2" destOrd="0" presId="urn:microsoft.com/office/officeart/2005/8/layout/vList2"/>
    <dgm:cxn modelId="{2FE12A6B-DCCD-4E3E-B5A1-5E7263D5DA1A}" type="presParOf" srcId="{BFA6C914-C810-4BFA-B432-6D4B8E976DB5}" destId="{CECC31DE-17F3-4CA9-9630-A17BC7102825}" srcOrd="3" destOrd="0" presId="urn:microsoft.com/office/officeart/2005/8/layout/vList2"/>
    <dgm:cxn modelId="{8B37DF00-FF34-4B0A-BB55-51C91EBC93E3}" type="presParOf" srcId="{BFA6C914-C810-4BFA-B432-6D4B8E976DB5}" destId="{815A4859-5B56-4175-AA5A-0EB5280020C8}" srcOrd="4" destOrd="0" presId="urn:microsoft.com/office/officeart/2005/8/layout/vList2"/>
    <dgm:cxn modelId="{514D52B5-D563-4C91-B1FC-086B8D931B16}" type="presParOf" srcId="{BFA6C914-C810-4BFA-B432-6D4B8E976DB5}" destId="{8E0E7C3F-1599-4339-9FFC-6085A0733924}" srcOrd="5" destOrd="0" presId="urn:microsoft.com/office/officeart/2005/8/layout/vList2"/>
    <dgm:cxn modelId="{6CE8CA05-0A3D-4E31-B22E-A8F6704FC853}" type="presParOf" srcId="{BFA6C914-C810-4BFA-B432-6D4B8E976DB5}" destId="{B6806EAB-D1ED-48C2-8DC9-CBB46CD5C915}" srcOrd="6" destOrd="0" presId="urn:microsoft.com/office/officeart/2005/8/layout/vList2"/>
    <dgm:cxn modelId="{BA776062-6D94-47C1-B744-0D445FBC786E}" type="presParOf" srcId="{BFA6C914-C810-4BFA-B432-6D4B8E976DB5}" destId="{ADFA9081-9572-43D1-8A73-CE1EAC68B567}" srcOrd="7" destOrd="0" presId="urn:microsoft.com/office/officeart/2005/8/layout/vList2"/>
    <dgm:cxn modelId="{D5AD8F95-0FD5-4DAD-909B-4032B1B419A8}" type="presParOf" srcId="{BFA6C914-C810-4BFA-B432-6D4B8E976DB5}" destId="{921ED776-45AE-40F2-A065-90FE6A6EF7AC}" srcOrd="8" destOrd="0" presId="urn:microsoft.com/office/officeart/2005/8/layout/vList2"/>
    <dgm:cxn modelId="{F7AED658-075E-451E-9A6F-9CAA7C0520E8}" type="presParOf" srcId="{BFA6C914-C810-4BFA-B432-6D4B8E976DB5}" destId="{E27A40B8-3047-4AF8-8D8F-7B421E135C53}" srcOrd="9" destOrd="0" presId="urn:microsoft.com/office/officeart/2005/8/layout/vList2"/>
    <dgm:cxn modelId="{7088EC0D-7DC4-4E4C-9878-45D39607F2F8}" type="presParOf" srcId="{BFA6C914-C810-4BFA-B432-6D4B8E976DB5}" destId="{3D9F4625-EB74-4F96-9E32-612424B6EE3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9961-E0C7-4DEB-99AD-D951DDE63F18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0CDC-87D3-419A-A440-2FC64FAD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1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9961-E0C7-4DEB-99AD-D951DDE63F18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0CDC-87D3-419A-A440-2FC64FAD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6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9961-E0C7-4DEB-99AD-D951DDE63F18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0CDC-87D3-419A-A440-2FC64FAD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8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9961-E0C7-4DEB-99AD-D951DDE63F18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0CDC-87D3-419A-A440-2FC64FAD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9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9961-E0C7-4DEB-99AD-D951DDE63F18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0CDC-87D3-419A-A440-2FC64FAD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8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9961-E0C7-4DEB-99AD-D951DDE63F18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0CDC-87D3-419A-A440-2FC64FAD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9961-E0C7-4DEB-99AD-D951DDE63F18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0CDC-87D3-419A-A440-2FC64FAD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2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9961-E0C7-4DEB-99AD-D951DDE63F18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0CDC-87D3-419A-A440-2FC64FAD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4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9961-E0C7-4DEB-99AD-D951DDE63F18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0CDC-87D3-419A-A440-2FC64FAD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7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9961-E0C7-4DEB-99AD-D951DDE63F18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0CDC-87D3-419A-A440-2FC64FAD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55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9961-E0C7-4DEB-99AD-D951DDE63F18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0CDC-87D3-419A-A440-2FC64FAD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9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59961-E0C7-4DEB-99AD-D951DDE63F18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00CDC-87D3-419A-A440-2FC64FADD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6.gif"/><Relationship Id="rId5" Type="http://schemas.openxmlformats.org/officeDocument/2006/relationships/diagramColors" Target="../diagrams/colors5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113" y="1009651"/>
            <a:ext cx="11930743" cy="2952750"/>
          </a:xfrm>
        </p:spPr>
        <p:txBody>
          <a:bodyPr anchor="t">
            <a:normAutofit/>
          </a:bodyPr>
          <a:lstStyle/>
          <a:p>
            <a:r>
              <a:rPr lang="ru-RU" dirty="0" err="1" smtClean="0"/>
              <a:t>Цифровизация</a:t>
            </a:r>
            <a:r>
              <a:rPr lang="ru-RU" dirty="0" smtClean="0"/>
              <a:t> здравоохранения</a:t>
            </a:r>
            <a:br>
              <a:rPr lang="ru-RU" dirty="0" smtClean="0"/>
            </a:br>
            <a:r>
              <a:rPr lang="ru-RU" dirty="0" smtClean="0"/>
              <a:t>Алтайского края</a:t>
            </a:r>
            <a:br>
              <a:rPr lang="ru-RU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>2019-2021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5613401"/>
            <a:ext cx="9144000" cy="10668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Директор УК</a:t>
            </a:r>
          </a:p>
          <a:p>
            <a:pPr algn="r"/>
            <a:r>
              <a:rPr lang="ru-RU" dirty="0" smtClean="0"/>
              <a:t>Виталий Геннадьевич Азанов</a:t>
            </a:r>
          </a:p>
        </p:txBody>
      </p:sp>
    </p:spTree>
    <p:extLst>
      <p:ext uri="{BB962C8B-B14F-4D97-AF65-F5344CB8AC3E}">
        <p14:creationId xmlns:p14="http://schemas.microsoft.com/office/powerpoint/2010/main" val="2725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Мониторинг ССЗ (</a:t>
            </a:r>
            <a:r>
              <a:rPr lang="ru-RU" u="sng" dirty="0" err="1" smtClean="0"/>
              <a:t>кардио</a:t>
            </a:r>
            <a:r>
              <a:rPr lang="ru-RU" dirty="0" smtClean="0"/>
              <a:t> и </a:t>
            </a:r>
            <a:r>
              <a:rPr lang="ru-RU" u="sng" dirty="0" err="1" smtClean="0"/>
              <a:t>нейромониторинг</a:t>
            </a:r>
            <a:r>
              <a:rPr lang="ru-RU" dirty="0"/>
              <a:t>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934323" y="866711"/>
            <a:ext cx="1337426" cy="41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00B050"/>
                </a:solidFill>
              </a:rPr>
              <a:t>Переработка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1036" name="Picture 12" descr="https://arreya.com/wp-content/uploads/2017/06/Digital_Sign_Industry_But_Healt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5081" r="5882" b="6682"/>
          <a:stretch/>
        </p:blipFill>
        <p:spPr bwMode="auto">
          <a:xfrm>
            <a:off x="7280812" y="1436213"/>
            <a:ext cx="906806" cy="8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8259805" y="1544464"/>
            <a:ext cx="3130378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Медицинские организации</a:t>
            </a:r>
            <a:endParaRPr lang="ru-RU" sz="3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574" y="3470181"/>
            <a:ext cx="886716" cy="883253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8259805" y="3578432"/>
            <a:ext cx="3130378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Министерство здравоохранения</a:t>
            </a:r>
            <a:endParaRPr lang="ru-RU" sz="3200" dirty="0"/>
          </a:p>
        </p:txBody>
      </p:sp>
      <p:pic>
        <p:nvPicPr>
          <p:cNvPr id="1038" name="Picture 14" descr="http://kingasterisk.com/testimonial/cli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74" y="2422177"/>
            <a:ext cx="888402" cy="8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8259805" y="2533003"/>
            <a:ext cx="3130378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Пациенты</a:t>
            </a:r>
            <a:endParaRPr lang="ru-RU" sz="32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790578" y="2408366"/>
            <a:ext cx="4686422" cy="1015400"/>
            <a:chOff x="0" y="38493"/>
            <a:chExt cx="5058032" cy="1062871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38493"/>
              <a:ext cx="5058032" cy="1062871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51885" y="90378"/>
              <a:ext cx="4954262" cy="95910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Оценка факторов риска по шкалам</a:t>
              </a:r>
              <a:endParaRPr lang="ru-RU" sz="2400" kern="12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775164" y="4089050"/>
            <a:ext cx="4670886" cy="1722836"/>
            <a:chOff x="0" y="38493"/>
            <a:chExt cx="5058032" cy="1062871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0" y="38493"/>
              <a:ext cx="5058032" cy="1062871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51885" y="90378"/>
              <a:ext cx="4954262" cy="95910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• Коррекция </a:t>
              </a:r>
              <a:r>
                <a:rPr lang="ru-RU" sz="2400" dirty="0"/>
                <a:t>лечения, обследования</a:t>
              </a: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• Принятие </a:t>
              </a:r>
              <a:r>
                <a:rPr lang="ru-RU" sz="2400" dirty="0"/>
                <a:t>решений о переводе </a:t>
              </a:r>
              <a:r>
                <a:rPr lang="ru-RU" sz="2400" dirty="0" smtClean="0"/>
                <a:t>на другой </a:t>
              </a:r>
              <a:r>
                <a:rPr lang="ru-RU" sz="2400" dirty="0"/>
                <a:t>уровень</a:t>
              </a:r>
              <a:endParaRPr lang="ru-RU" sz="2000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76225" y="890409"/>
            <a:ext cx="5058032" cy="551680"/>
            <a:chOff x="0" y="1156085"/>
            <a:chExt cx="5058032" cy="1062871"/>
          </a:xfrm>
          <a:scene3d>
            <a:camera prst="orthographicFront"/>
            <a:lightRig rig="flat" dir="t"/>
          </a:scene3d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0" y="1156085"/>
              <a:ext cx="5058032" cy="106287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2598923"/>
                <a:satOff val="-11992"/>
                <a:lumOff val="441"/>
                <a:alphaOff val="0"/>
              </a:schemeClr>
            </a:fillRef>
            <a:effectRef idx="1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51885" y="1207970"/>
              <a:ext cx="4954262" cy="9591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/>
                <a:t>При поступлении в МО</a:t>
              </a:r>
              <a:endParaRPr lang="ru-RU" sz="1900" b="1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76225" y="2273051"/>
            <a:ext cx="1514475" cy="1345913"/>
            <a:chOff x="0" y="38493"/>
            <a:chExt cx="5058032" cy="1062871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38493"/>
              <a:ext cx="5058032" cy="106287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51885" y="90378"/>
              <a:ext cx="4954262" cy="9591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 smtClean="0"/>
                <a:t>Врач</a:t>
              </a:r>
              <a:endParaRPr lang="ru-RU" sz="1900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982" y="3865392"/>
            <a:ext cx="1502718" cy="2170152"/>
            <a:chOff x="0" y="38493"/>
            <a:chExt cx="5058032" cy="1062871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38493"/>
              <a:ext cx="5058032" cy="106287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51883" y="90378"/>
              <a:ext cx="4954261" cy="9591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 smtClean="0"/>
                <a:t>Консультант</a:t>
              </a:r>
              <a:endParaRPr lang="ru-RU" sz="1900" kern="1200" dirty="0"/>
            </a:p>
          </p:txBody>
        </p:sp>
      </p:grpSp>
      <p:pic>
        <p:nvPicPr>
          <p:cNvPr id="2052" name="Picture 4" descr="https://cdn3.iconfinder.com/data/icons/3d-printing-icon-set/512/Refres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99" y="81670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7477211" y="819151"/>
            <a:ext cx="3130378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Участники системы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6032500" y="6054895"/>
            <a:ext cx="6035674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 smtClean="0">
                <a:solidFill>
                  <a:srgbClr val="00B050"/>
                </a:solidFill>
              </a:rPr>
              <a:t>вне ЕЦК дистанционные приборы ЭКГ 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</a:rPr>
              <a:t>на скорые и в МО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Региональный архив медицинских изображений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974197" y="850393"/>
            <a:ext cx="1257677" cy="41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00B050"/>
                </a:solidFill>
              </a:rPr>
              <a:t>Расширение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2052" name="Picture 4" descr="https://cdn3.iconfinder.com/data/icons/3d-printing-icon-set/512/Refre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99" y="81670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276225" y="666751"/>
            <a:ext cx="3130378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Сейчас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6816811" y="666751"/>
            <a:ext cx="3130378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План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https://www.iconshock.com/image/PlasticXP/Medical/hospital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6" y="1333501"/>
            <a:ext cx="1241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pport52.ru/wp-content/uploads/2014/09/term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01" y="3371335"/>
            <a:ext cx="1470025" cy="14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524227"/>
            <a:ext cx="1936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ГБ №</a:t>
            </a:r>
            <a:r>
              <a:rPr lang="ru-RU" sz="2000" dirty="0"/>
              <a:t>5 Барнаул</a:t>
            </a:r>
          </a:p>
        </p:txBody>
      </p:sp>
      <p:pic>
        <p:nvPicPr>
          <p:cNvPr id="41" name="Picture 2" descr="https://www.iconshock.com/image/PlasticXP/Medical/hospital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30" y="1282802"/>
            <a:ext cx="1241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284154" y="2473528"/>
            <a:ext cx="193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Краевой </a:t>
            </a:r>
            <a:r>
              <a:rPr lang="ru-RU" sz="2000" dirty="0" err="1"/>
              <a:t>онкоцентр</a:t>
            </a:r>
            <a:endParaRPr lang="ru-RU" sz="2000" dirty="0"/>
          </a:p>
        </p:txBody>
      </p:sp>
      <p:pic>
        <p:nvPicPr>
          <p:cNvPr id="43" name="Picture 2" descr="https://www.iconshock.com/image/PlasticXP/Medical/hospital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6" y="4864584"/>
            <a:ext cx="1241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0" y="6055310"/>
            <a:ext cx="193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/>
              <a:t>Славгородвская</a:t>
            </a:r>
            <a:r>
              <a:rPr lang="ru-RU" sz="2000" dirty="0"/>
              <a:t> ЦРБ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12905" y="3884230"/>
            <a:ext cx="986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РАМИ</a:t>
            </a:r>
          </a:p>
        </p:txBody>
      </p:sp>
      <p:cxnSp>
        <p:nvCxnSpPr>
          <p:cNvPr id="6" name="Прямая со стрелкой 5"/>
          <p:cNvCxnSpPr>
            <a:stCxn id="3" idx="2"/>
          </p:cNvCxnSpPr>
          <p:nvPr/>
        </p:nvCxnSpPr>
        <p:spPr>
          <a:xfrm>
            <a:off x="968289" y="2924337"/>
            <a:ext cx="428711" cy="44699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2811400" y="3162081"/>
            <a:ext cx="403010" cy="44890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1030607" y="4358147"/>
            <a:ext cx="403010" cy="44890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" descr="https://support52.ru/wp-content/uploads/2014/09/term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09" y="4643953"/>
            <a:ext cx="1470025" cy="14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8655482" y="6131409"/>
            <a:ext cx="986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РАМИ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559892" y="1775268"/>
            <a:ext cx="2594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100% </a:t>
            </a:r>
          </a:p>
          <a:p>
            <a:r>
              <a:rPr lang="ru-RU" sz="2800" b="1" dirty="0" smtClean="0"/>
              <a:t>медицинских организаций</a:t>
            </a:r>
            <a:endParaRPr lang="ru-RU" sz="2800" b="1" dirty="0"/>
          </a:p>
        </p:txBody>
      </p:sp>
      <p:pic>
        <p:nvPicPr>
          <p:cNvPr id="3078" name="Picture 6" descr="https://www.chili-radiology.com/fileadmin/_processed_/6/e/csm_PACS-Arbeitsplatz_7b6ef42ea4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8" t="3443" r="21433" b="5330"/>
          <a:stretch/>
        </p:blipFill>
        <p:spPr bwMode="auto">
          <a:xfrm>
            <a:off x="9248224" y="4643953"/>
            <a:ext cx="1700573" cy="16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age.freepik.com/free-vector/no-translate-detected_1284-66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4686" r="2502" b="5644"/>
          <a:stretch/>
        </p:blipFill>
        <p:spPr bwMode="auto">
          <a:xfrm>
            <a:off x="7083737" y="1422603"/>
            <a:ext cx="2231654" cy="210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Прямая со стрелкой 52"/>
          <p:cNvCxnSpPr/>
          <p:nvPr/>
        </p:nvCxnSpPr>
        <p:spPr>
          <a:xfrm>
            <a:off x="9223534" y="3712169"/>
            <a:ext cx="0" cy="87043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6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Управление потоками пациентов (2 в 1)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6225" y="666751"/>
            <a:ext cx="485775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Задачи системы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27772192"/>
              </p:ext>
            </p:extLst>
          </p:nvPr>
        </p:nvGraphicFramePr>
        <p:xfrm>
          <a:off x="457456" y="1247775"/>
          <a:ext cx="6161058" cy="5610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7121263" y="666751"/>
            <a:ext cx="3130378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Участники системы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6" name="Picture 12" descr="https://arreya.com/wp-content/uploads/2017/06/Digital_Sign_Industry_But_Health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5081" r="5882" b="6682"/>
          <a:stretch/>
        </p:blipFill>
        <p:spPr bwMode="auto">
          <a:xfrm>
            <a:off x="7340295" y="1436213"/>
            <a:ext cx="1035661" cy="100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8448142" y="1436213"/>
            <a:ext cx="3627745" cy="1008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Медицинские организации (государственные и частные)</a:t>
            </a:r>
            <a:endParaRPr lang="ru-RU" sz="3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2854" y="2818157"/>
            <a:ext cx="973101" cy="969301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8448143" y="2969433"/>
            <a:ext cx="3130378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Министерство здравоохранения</a:t>
            </a:r>
            <a:endParaRPr lang="ru-RU" sz="3200" dirty="0"/>
          </a:p>
        </p:txBody>
      </p:sp>
      <p:pic>
        <p:nvPicPr>
          <p:cNvPr id="1042" name="Picture 18" descr="https://static.wixstatic.com/media/4f3f05_f4a14f822b2047f9a011dd9652dd3306~mv2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9016">
            <a:off x="11061278" y="98082"/>
            <a:ext cx="1034484" cy="103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0909807" y="1083033"/>
            <a:ext cx="1337426" cy="41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00B050"/>
                </a:solidFill>
              </a:rPr>
              <a:t>Новая система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3" name="Крест 2"/>
          <p:cNvSpPr/>
          <p:nvPr/>
        </p:nvSpPr>
        <p:spPr>
          <a:xfrm>
            <a:off x="7402854" y="5524500"/>
            <a:ext cx="883896" cy="883896"/>
          </a:xfrm>
          <a:prstGeom prst="plus">
            <a:avLst>
              <a:gd name="adj" fmla="val 433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448142" y="5534025"/>
            <a:ext cx="3130378" cy="883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Электронная очередь в регистратуру и кабинеты поликлиник</a:t>
            </a:r>
            <a:endParaRPr lang="ru-RU" sz="32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885575" y="5183560"/>
            <a:ext cx="1257677" cy="41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00B050"/>
                </a:solidFill>
              </a:rPr>
              <a:t>Расширение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21" name="Picture 4" descr="https://cdn3.iconfinder.com/data/icons/3d-printing-icon-set/512/Refres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977" y="4414837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190875" y="744373"/>
            <a:ext cx="504825" cy="5048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621447" y="5744540"/>
            <a:ext cx="446710" cy="4467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Реестр электронных медицинских документов</a:t>
            </a:r>
          </a:p>
        </p:txBody>
      </p:sp>
      <p:pic>
        <p:nvPicPr>
          <p:cNvPr id="1042" name="Picture 18" descr="https://static.wixstatic.com/media/4f3f05_f4a14f822b2047f9a011dd9652dd3306~mv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9016">
            <a:off x="11098494" y="87332"/>
            <a:ext cx="1034484" cy="103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0947023" y="1072283"/>
            <a:ext cx="1337426" cy="41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00B050"/>
                </a:solidFill>
              </a:rPr>
              <a:t>Новая система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500" y="666751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Федеральный закон от 29.07.2017 №242-ФЗ </a:t>
            </a:r>
            <a:r>
              <a:rPr lang="ru-RU" sz="2000" dirty="0" smtClean="0"/>
              <a:t>"О внесении </a:t>
            </a:r>
            <a:r>
              <a:rPr lang="ru-RU" sz="2000" dirty="0"/>
              <a:t>изменений в отдельные законодательные акты РФ по вопросам применения информационных технологий в сфере охраны здоровья предусматривает </a:t>
            </a:r>
            <a:r>
              <a:rPr lang="ru-RU" sz="2000" b="1" dirty="0" smtClean="0">
                <a:solidFill>
                  <a:srgbClr val="FF0000"/>
                </a:solidFill>
              </a:rPr>
              <a:t>оформление следующих </a:t>
            </a:r>
            <a:r>
              <a:rPr lang="ru-RU" sz="2000" b="1" dirty="0">
                <a:solidFill>
                  <a:srgbClr val="FF0000"/>
                </a:solidFill>
              </a:rPr>
              <a:t>документов с использованием усиленной квалифицированной электронной подписи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6100" y="2660640"/>
            <a:ext cx="7112000" cy="402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Рецепты на лекарственный препарат;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Рецепты, содержащие назначение наркотических средств или психотропных веществ (с 1 января 2019 г.)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Добровольное согласие или отказ от медицинского вмешательства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Медицинские документы, отражающие состояние здоровья пациента и выписки из них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Медицинские заключения, справки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153234" y="1647593"/>
            <a:ext cx="1540957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ÐÐ°ÑÑÐ¸Ð½ÐºÐ¸ Ð¿Ð¾ Ð·Ð°Ð¿ÑÐ¾ÑÑ Ð¸ÐºÐ¾Ð½ÐºÐ° Ð·Ð°Ð´Ð°ÑÐ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t="12011" r="12044" b="13249"/>
          <a:stretch/>
        </p:blipFill>
        <p:spPr bwMode="auto">
          <a:xfrm>
            <a:off x="8398660" y="1703051"/>
            <a:ext cx="563580" cy="55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>
            <a:stCxn id="1026" idx="2"/>
          </p:cNvCxnSpPr>
          <p:nvPr/>
        </p:nvCxnSpPr>
        <p:spPr>
          <a:xfrm>
            <a:off x="8680450" y="2258884"/>
            <a:ext cx="0" cy="42223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398660" y="2814717"/>
            <a:ext cx="563580" cy="5558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98660" y="4962681"/>
            <a:ext cx="563580" cy="5558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53530" y="2677134"/>
            <a:ext cx="2886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Внедрение ЭМК в 100% МО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21779" y="4911613"/>
            <a:ext cx="30273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Внедрить усиленную квалифицированную электронную подпись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398660" y="3831541"/>
            <a:ext cx="563580" cy="5558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053530" y="3693958"/>
            <a:ext cx="2886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Внедрить шину данных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426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Единая региональная лабораторная система</a:t>
            </a:r>
            <a:endParaRPr lang="ru-RU" dirty="0"/>
          </a:p>
        </p:txBody>
      </p:sp>
      <p:pic>
        <p:nvPicPr>
          <p:cNvPr id="1042" name="Picture 18" descr="https://static.wixstatic.com/media/4f3f05_f4a14f822b2047f9a011dd9652dd3306~mv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9016">
            <a:off x="11098494" y="87332"/>
            <a:ext cx="1034484" cy="103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0947023" y="1072283"/>
            <a:ext cx="1337426" cy="41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00B050"/>
                </a:solidFill>
              </a:rPr>
              <a:t>Новая система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http://www.novonko.ru/images/l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193062"/>
            <a:ext cx="5813425" cy="357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6793" y="928187"/>
            <a:ext cx="116056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Уже внедренные лаборатории:</a:t>
            </a:r>
          </a:p>
          <a:p>
            <a:r>
              <a:rPr lang="ru-RU" sz="2000" u="sng" dirty="0" smtClean="0">
                <a:solidFill>
                  <a:srgbClr val="002060"/>
                </a:solidFill>
              </a:rPr>
              <a:t>АЛТЕЙ: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 ДЦ Бийска, Краевая детская больница, Поликлиника №9 Барнаула, </a:t>
            </a:r>
            <a:r>
              <a:rPr lang="ru-RU" sz="2000" dirty="0" err="1" smtClean="0">
                <a:solidFill>
                  <a:srgbClr val="002060"/>
                </a:solidFill>
              </a:rPr>
              <a:t>Кардиодиспансер</a:t>
            </a:r>
            <a:r>
              <a:rPr lang="ru-RU" sz="2000" dirty="0" smtClean="0">
                <a:solidFill>
                  <a:srgbClr val="002060"/>
                </a:solidFill>
              </a:rPr>
              <a:t>, Центр СПИД</a:t>
            </a:r>
          </a:p>
          <a:p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u="sng" dirty="0" smtClean="0">
                <a:solidFill>
                  <a:srgbClr val="002060"/>
                </a:solidFill>
              </a:rPr>
              <a:t>АРИАДНА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 ДЦ Алтайского края, Больнице №5 Барнаула, </a:t>
            </a:r>
            <a:r>
              <a:rPr lang="ru-RU" sz="2000" dirty="0" err="1" smtClean="0">
                <a:solidFill>
                  <a:srgbClr val="002060"/>
                </a:solidFill>
              </a:rPr>
              <a:t>Заринская</a:t>
            </a:r>
            <a:r>
              <a:rPr lang="ru-RU" sz="2000" dirty="0" smtClean="0">
                <a:solidFill>
                  <a:srgbClr val="002060"/>
                </a:solidFill>
              </a:rPr>
              <a:t> ЦГБ, Больница №11 Барнаула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1543" y="3372544"/>
            <a:ext cx="5766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 все остальные МО будет внедряться централизованная лабораторная система.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МО в которых Алтей или Ариадна не адаптируются к централизованным требованиям,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либо МО не может их обслуживать </a:t>
            </a:r>
            <a:r>
              <a:rPr lang="ru-RU" sz="2400" b="1" u="sng" dirty="0" smtClean="0">
                <a:solidFill>
                  <a:srgbClr val="002060"/>
                </a:solidFill>
              </a:rPr>
              <a:t>будет замена ЛИС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4102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Аптечный склад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79" y="863967"/>
            <a:ext cx="120422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 ряде МО уже приобретены решения 1С, либо имеются самостоятельно разработанные системы.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Обязательно выполнение требований по </a:t>
            </a:r>
            <a:r>
              <a:rPr lang="ru-RU" sz="2000" b="1" dirty="0" smtClean="0">
                <a:solidFill>
                  <a:srgbClr val="FF0000"/>
                </a:solidFill>
              </a:rPr>
              <a:t>МДЛП</a:t>
            </a:r>
            <a:r>
              <a:rPr lang="ru-RU" sz="2000" b="1" dirty="0" smtClean="0">
                <a:solidFill>
                  <a:srgbClr val="002060"/>
                </a:solidFill>
              </a:rPr>
              <a:t>!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Сканы 2</a:t>
            </a:r>
            <a:r>
              <a:rPr lang="en-US" sz="2000" b="1" dirty="0" smtClean="0">
                <a:solidFill>
                  <a:srgbClr val="002060"/>
                </a:solidFill>
              </a:rPr>
              <a:t>D </a:t>
            </a:r>
            <a:r>
              <a:rPr lang="ru-RU" sz="2000" b="1" dirty="0" smtClean="0">
                <a:solidFill>
                  <a:srgbClr val="002060"/>
                </a:solidFill>
              </a:rPr>
              <a:t>будут приобретены.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Если требуется замена вашей аптечной системы – просьба написать нам письмо, для включения вас в план.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smolnarod.ru/wp-content/uploads/2014/07/farmaci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" t="28539" r="208" b="25905"/>
          <a:stretch/>
        </p:blipFill>
        <p:spPr bwMode="auto">
          <a:xfrm>
            <a:off x="0" y="2692400"/>
            <a:ext cx="121920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619875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Рабочая группа ИТ (14 МО)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5" y="666750"/>
            <a:ext cx="6791325" cy="6191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44500" algn="l"/>
              </a:tabLst>
              <a:defRPr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 Станция скорой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мед.помощи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Барнаула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44500" algn="l"/>
              </a:tabLst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Городская больница №2 Рубцовск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44500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Городская поликлиника №1 Барнаул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44500" algn="l"/>
              </a:tabLst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Городская Больница №10 Барнаул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44500" algn="l"/>
              </a:tabLst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Краевая клиническая больница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44500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Диагностический центр Алтайского края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44500" algn="l"/>
              </a:tabLst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Краевой клинический ЦОМД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44500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Тальменская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ЦРБ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44500" algn="l"/>
              </a:tabLst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Центральная гор. Больница Бийска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44500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Поликлиника №3 Барнаул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44500" algn="l"/>
              </a:tabLst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Кытмановская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ЦРБ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44500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Заринская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ЦГБ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44500" algn="l"/>
              </a:tabLst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Троицкая ЦРБ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44500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Каменская ЦРБ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1666" t="6931" r="30080" b="3898"/>
          <a:stretch/>
        </p:blipFill>
        <p:spPr>
          <a:xfrm>
            <a:off x="7024914" y="189140"/>
            <a:ext cx="4992915" cy="6546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52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75901" y="1346200"/>
            <a:ext cx="4254500" cy="306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Спецификации на закуп, 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архитектура согласованы рабочей группой 04.04.19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4063" t="15741" r="21666" b="59074"/>
          <a:stretch/>
        </p:blipFill>
        <p:spPr>
          <a:xfrm>
            <a:off x="5503760" y="2003612"/>
            <a:ext cx="6688240" cy="1745875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Рабочая группа. Решения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2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 2019 года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68503643"/>
              </p:ext>
            </p:extLst>
          </p:nvPr>
        </p:nvGraphicFramePr>
        <p:xfrm>
          <a:off x="0" y="590550"/>
          <a:ext cx="12191999" cy="626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7509" y="4387334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05.04.19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209" y="2739509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20</a:t>
            </a:r>
            <a:r>
              <a:rPr lang="ru-RU" dirty="0" smtClean="0">
                <a:solidFill>
                  <a:srgbClr val="FF0000"/>
                </a:solidFill>
              </a:rPr>
              <a:t>.08.19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66205" y="4387334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10.05.19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76109" y="2739509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20</a:t>
            </a:r>
            <a:r>
              <a:rPr lang="ru-RU" dirty="0" smtClean="0">
                <a:solidFill>
                  <a:srgbClr val="FF0000"/>
                </a:solidFill>
              </a:rPr>
              <a:t>.08.19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94901" y="4391025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FF0000"/>
                </a:solidFill>
              </a:rPr>
              <a:t>0.09.19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33596" y="2739509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31.05.19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23597" y="4387334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30.10.19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91083" y="2462510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solidFill>
                  <a:srgbClr val="FF0000"/>
                </a:solidFill>
              </a:rPr>
              <a:t>20.08.19 – </a:t>
            </a:r>
          </a:p>
          <a:p>
            <a:pPr lvl="0" algn="ctr"/>
            <a:r>
              <a:rPr lang="ru-RU" dirty="0" smtClean="0">
                <a:solidFill>
                  <a:srgbClr val="FF0000"/>
                </a:solidFill>
              </a:rPr>
              <a:t>31.12.19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velo-prokat.com/wp-content/uploads/2017/01/galo4ka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t="19767" r="22130" b="6640"/>
          <a:stretch/>
        </p:blipFill>
        <p:spPr bwMode="auto">
          <a:xfrm>
            <a:off x="242888" y="3291658"/>
            <a:ext cx="896818" cy="88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71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ic1.squarespace.com/static/53c54ab7e4b0f5b07f20ff7a/53c56943e4b0c3e269fb822b/5821e00ff7e0ab8dd17f1024/1518631901030/Socially+Savvy+Digital+Citizen.png?format=1500w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" b="30676"/>
          <a:stretch/>
        </p:blipFill>
        <p:spPr bwMode="auto">
          <a:xfrm>
            <a:off x="0" y="666751"/>
            <a:ext cx="12188229" cy="617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Конференция по </a:t>
            </a:r>
            <a:r>
              <a:rPr lang="ru-RU" dirty="0" err="1" smtClean="0"/>
              <a:t>цифровизации</a:t>
            </a:r>
            <a:r>
              <a:rPr lang="ru-RU" dirty="0" smtClean="0"/>
              <a:t> здравоохранения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08500" y="800101"/>
            <a:ext cx="75311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Алтайский край. Сентябрь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24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04900"/>
            <a:ext cx="12192000" cy="146685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Единый цифровой контур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2019 - 2024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100" y="3213438"/>
            <a:ext cx="11658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</a:t>
            </a:r>
            <a:endParaRPr lang="en-US" sz="2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эффективности функционирования системы здравоохранения Алтайского края путем создания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механизмов взаимодействия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медицинских организаций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основе единой государственной системы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сфере здравоохранения и внедрения цифровых технологий и платформенных решений до 2024 года, формирующих единый цифровой контур здравоохранения.</a:t>
            </a:r>
            <a:endParaRPr lang="ru-RU" dirty="0">
              <a:effectLst/>
              <a:latin typeface="Arial" panose="020B0604020202020204" pitchFamily="34" charset="0"/>
              <a:ea typeface="Times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 к главным врачам, </a:t>
            </a:r>
            <a:r>
              <a:rPr lang="ru-RU" dirty="0" err="1" smtClean="0"/>
              <a:t>ИТ-специлистам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05763334"/>
              </p:ext>
            </p:extLst>
          </p:nvPr>
        </p:nvGraphicFramePr>
        <p:xfrm>
          <a:off x="165100" y="635000"/>
          <a:ext cx="11861800" cy="607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48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GOSUSLUGI.RU</a:t>
            </a:r>
            <a:endParaRPr lang="ru-RU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b="3258"/>
          <a:stretch/>
        </p:blipFill>
        <p:spPr>
          <a:xfrm>
            <a:off x="1238791" y="666751"/>
            <a:ext cx="3534367" cy="5734049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Ð° ÑÑ Ð·Ð°ÑÐµÐ³Ð¸ÑÑÑÐ¸ÑÐ¾Ð²Ð°Ð»ÑÑ Ð½Ð° ÐµÑÐ¸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91" y="666751"/>
            <a:ext cx="5664251" cy="56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625475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подтвержденной учетной записью</a:t>
            </a:r>
            <a:endParaRPr kumimoji="0" lang="ru-RU" sz="3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548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Цифровой контур (2019-2024). Показатели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62488"/>
              </p:ext>
            </p:extLst>
          </p:nvPr>
        </p:nvGraphicFramePr>
        <p:xfrm>
          <a:off x="136755" y="776514"/>
          <a:ext cx="11897929" cy="5600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820"/>
                <a:gridCol w="3105150"/>
                <a:gridCol w="638175"/>
                <a:gridCol w="571500"/>
                <a:gridCol w="526026"/>
                <a:gridCol w="442451"/>
                <a:gridCol w="737420"/>
                <a:gridCol w="560438"/>
                <a:gridCol w="678426"/>
                <a:gridCol w="560439"/>
                <a:gridCol w="707923"/>
                <a:gridCol w="501445"/>
                <a:gridCol w="678426"/>
                <a:gridCol w="589935"/>
                <a:gridCol w="707923"/>
                <a:gridCol w="619432"/>
              </a:tblGrid>
              <a:tr h="118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Число граждан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воспользовавшихся Личным кабинетом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«Мое здоровье»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МО, использующих МИС, с взаимодействием с ЕГИСЗ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Медицинские работники с АРМ МИС субъекта РФ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АРМ субъекта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АРМ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мед.работников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подключенных к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защищенной сети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субъекта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ТВСП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ФАП и ФП, подключенные к сети Интернет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ед.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МО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их структурные подразделения (в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т.ч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ФАП и ФП, подключенные к Интернет),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использующих МИС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соответствующие требованиям МЗ РФ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ТВСП 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ФАП и ФП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 взаимодействующие с ИС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ФСС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 электронном виде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ТВСП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МО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взаимодействующие с ИС учреждений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МСЭ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для обмена документами в электронном виде, при направлении на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МСЭ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юр.лиц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213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Цифровой контур (2019-2024). Показатели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62488"/>
              </p:ext>
            </p:extLst>
          </p:nvPr>
        </p:nvGraphicFramePr>
        <p:xfrm>
          <a:off x="136755" y="776514"/>
          <a:ext cx="11897929" cy="5534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820"/>
                <a:gridCol w="3105150"/>
                <a:gridCol w="638175"/>
                <a:gridCol w="571500"/>
                <a:gridCol w="526026"/>
                <a:gridCol w="442451"/>
                <a:gridCol w="737420"/>
                <a:gridCol w="560438"/>
                <a:gridCol w="678426"/>
                <a:gridCol w="560439"/>
                <a:gridCol w="707923"/>
                <a:gridCol w="501445"/>
                <a:gridCol w="678426"/>
                <a:gridCol w="589935"/>
                <a:gridCol w="707923"/>
                <a:gridCol w="619432"/>
              </a:tblGrid>
              <a:tr h="118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МО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обеспечивающие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преемственность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путем </a:t>
                      </a:r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информационного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взаимодействия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подсистемами ГИС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субъекта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Отделения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станции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подстанции) скорой МП подключённых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 централизованной системе </a:t>
                      </a:r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«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Управление скорой и неотложной медицинской помощью</a:t>
                      </a:r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»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субъекта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станции и подстанции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Доля отделений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скорой МП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подключённых к централизованной системе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Управление скорой и неотложной медицинской помощью (в части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управления санитарной авиацией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)»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субъекта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станции и подстанции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МО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их подразделения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(включая ФАП и ФП подключенные к сети Интернет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участвующих в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льготном лек. обеспечении,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подключенных к </a:t>
                      </a:r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«Управлению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льготным лекарственным обеспечением»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субъекта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ТВСП 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ФАП и ФП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986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Цифровой контур (2019-2024). Показатели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62488"/>
              </p:ext>
            </p:extLst>
          </p:nvPr>
        </p:nvGraphicFramePr>
        <p:xfrm>
          <a:off x="136755" y="776514"/>
          <a:ext cx="11897929" cy="5762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820"/>
                <a:gridCol w="3105150"/>
                <a:gridCol w="638175"/>
                <a:gridCol w="571500"/>
                <a:gridCol w="526026"/>
                <a:gridCol w="442451"/>
                <a:gridCol w="737420"/>
                <a:gridCol w="560438"/>
                <a:gridCol w="678426"/>
                <a:gridCol w="560439"/>
                <a:gridCol w="707923"/>
                <a:gridCol w="501445"/>
                <a:gridCol w="678426"/>
                <a:gridCol w="589935"/>
                <a:gridCol w="707923"/>
                <a:gridCol w="619432"/>
              </a:tblGrid>
              <a:tr h="118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Аптечные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организации субъекта, участвующие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реализации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льготного лек.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обеспечения, подключенных к </a:t>
                      </a:r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«Управлению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льготным лекарственным обеспечением»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субъекта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аптечные пункты и 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их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подразделения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(включая ФАП и ФП подключенные к сети Интернет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оказывающих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АПП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первичный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граждан, подключенных к </a:t>
                      </a:r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«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Управление потоками пациентов»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субъекта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ТВСП 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ФАП и ФП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их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подразделения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(включая ФАП и ФП подключенные к сети Интернет)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подключенных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 </a:t>
                      </a:r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«Телемедицинские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консультации»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субъекта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ТВСП 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ФАП и ФП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их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подразделения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(включая ФАП и ФП подключенные к сети Интернет)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подключенных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 </a:t>
                      </a:r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централизованной системе «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Лабораторные исследования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»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субъекта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ТВСП 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ФАП и ФП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696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Цифровой контур (2019-2024). Показатели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62488"/>
              </p:ext>
            </p:extLst>
          </p:nvPr>
        </p:nvGraphicFramePr>
        <p:xfrm>
          <a:off x="136755" y="776514"/>
          <a:ext cx="11897929" cy="4610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820"/>
                <a:gridCol w="3105150"/>
                <a:gridCol w="638175"/>
                <a:gridCol w="571500"/>
                <a:gridCol w="526026"/>
                <a:gridCol w="442451"/>
                <a:gridCol w="737420"/>
                <a:gridCol w="560438"/>
                <a:gridCol w="678426"/>
                <a:gridCol w="560439"/>
                <a:gridCol w="707923"/>
                <a:gridCol w="501445"/>
                <a:gridCol w="678426"/>
                <a:gridCol w="589935"/>
                <a:gridCol w="707923"/>
                <a:gridCol w="619432"/>
              </a:tblGrid>
              <a:tr h="118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Клинико-диагностические лаборатории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субъекта подключенные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 централизованной системе </a:t>
                      </a:r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«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Лабораторные исследования»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субъекта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ТВСП 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 подключенные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 централизованной системе </a:t>
                      </a:r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«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Центральный архив медицинских изображений»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субъекта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ТВСП 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их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подразделения, участвующие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оказании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беременным, подключенным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 централизованной системе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Организации оказания медицинской помощи по профилям 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«Акушерство и гинекология»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«Неонатология» (Мониторинг беременных)»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субъекта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ТВСП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6109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Цифровой контур (2019-2024). Показатели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670976"/>
              </p:ext>
            </p:extLst>
          </p:nvPr>
        </p:nvGraphicFramePr>
        <p:xfrm>
          <a:off x="136755" y="776514"/>
          <a:ext cx="11897929" cy="552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820"/>
                <a:gridCol w="3105150"/>
                <a:gridCol w="638175"/>
                <a:gridCol w="571500"/>
                <a:gridCol w="526026"/>
                <a:gridCol w="442451"/>
                <a:gridCol w="737420"/>
                <a:gridCol w="560438"/>
                <a:gridCol w="678426"/>
                <a:gridCol w="560439"/>
                <a:gridCol w="707923"/>
                <a:gridCol w="501445"/>
                <a:gridCol w="678426"/>
                <a:gridCol w="589935"/>
                <a:gridCol w="707923"/>
                <a:gridCol w="619432"/>
              </a:tblGrid>
              <a:tr h="118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5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их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подразделения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(включая ФАП и ФП подключенные к сети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Интернет) подключенных к централизованной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системе (подсистеме)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«Организация оказания профилактической медицинской помощи (диспансеризация, диспансерное наблюдение, профилактические осмотры)»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субъекта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ТВСП 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ФАП и ФП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их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подразделения,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участвующих в оказании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больным </a:t>
                      </a:r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онко.заболеваниями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подключенных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системе </a:t>
                      </a:r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«Организация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оказания медицинской помощи больным онкологическими заболеваниями»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субъекта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ТВСП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их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подразделения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общего профиля и сердечно-сосудистых центров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подключенных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системе </a:t>
                      </a:r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«</a:t>
                      </a:r>
                      <a:r>
                        <a:rPr lang="ru-RU" sz="15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Орг</a:t>
                      </a:r>
                      <a:r>
                        <a:rPr lang="en-US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оказания </a:t>
                      </a:r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МП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больным </a:t>
                      </a:r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ССЗ»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ТВСП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780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Цифровой контур (2019-2024). Показатели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62488"/>
              </p:ext>
            </p:extLst>
          </p:nvPr>
        </p:nvGraphicFramePr>
        <p:xfrm>
          <a:off x="136755" y="776514"/>
          <a:ext cx="11897929" cy="506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820"/>
                <a:gridCol w="3105150"/>
                <a:gridCol w="638175"/>
                <a:gridCol w="571500"/>
                <a:gridCol w="526026"/>
                <a:gridCol w="442451"/>
                <a:gridCol w="737420"/>
                <a:gridCol w="560438"/>
                <a:gridCol w="678426"/>
                <a:gridCol w="560439"/>
                <a:gridCol w="707923"/>
                <a:gridCol w="501445"/>
                <a:gridCol w="678426"/>
                <a:gridCol w="589935"/>
                <a:gridCol w="707923"/>
                <a:gridCol w="619432"/>
              </a:tblGrid>
              <a:tr h="118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их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подразделения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(включая ФАП и ФП подключённые к сети Интернет)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формирующие </a:t>
                      </a:r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реестры-счета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 оказанной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основании сведений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ЭМК граждан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системе </a:t>
                      </a:r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ОМС</a:t>
                      </a:r>
                      <a:endParaRPr lang="ru-RU" sz="1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ТВСП 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ФАП и ФП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их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подразделения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(включая ФАП и ФП, подключенных к сети Интернет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которые передают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структурированные электронные медицинские документы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подсистему «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Региональная интегрированная электронная медицинская карта</a:t>
                      </a:r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»</a:t>
                      </a:r>
                      <a:endParaRPr lang="ru-RU" sz="1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ТВСП 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ФАП и ФП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МО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их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подразделения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(включая ФАП и ФП подключенные к сети Интернет) </a:t>
                      </a:r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подключенные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к </a:t>
                      </a:r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ГИС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сфере здравоохранения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субъекта,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соответствующим требованиям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МЗФ РФ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ТВСП 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ФАП и ФП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1734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Цифровой контур (2019-2024). Показатели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62488"/>
              </p:ext>
            </p:extLst>
          </p:nvPr>
        </p:nvGraphicFramePr>
        <p:xfrm>
          <a:off x="136755" y="776514"/>
          <a:ext cx="11897929" cy="2771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820"/>
                <a:gridCol w="3105150"/>
                <a:gridCol w="638175"/>
                <a:gridCol w="571500"/>
                <a:gridCol w="526026"/>
                <a:gridCol w="442451"/>
                <a:gridCol w="737420"/>
                <a:gridCol w="560438"/>
                <a:gridCol w="678426"/>
                <a:gridCol w="560439"/>
                <a:gridCol w="707923"/>
                <a:gridCol w="501445"/>
                <a:gridCol w="678426"/>
                <a:gridCol w="589935"/>
                <a:gridCol w="707923"/>
                <a:gridCol w="619432"/>
              </a:tblGrid>
              <a:tr h="118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МО обеспечивающие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доступ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гражданам к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ЭМД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Личном кабинете </a:t>
                      </a:r>
                      <a:r>
                        <a:rPr lang="ru-RU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«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Мое здоровье»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ЕПГУ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ТТВСП 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4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000" algn="l" rtl="0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их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подразделения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(включая ФАП и ФП подключенные к сети Интернет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которые передают сведения о </a:t>
                      </a:r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созданных электронных медицинских документах в подсистему «Реестр электронных медицинских документов»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ЕГИСЗ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ТТВСП 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ФАП и ФП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077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Цифровой контур. Задачи Алтайского края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9184981"/>
              </p:ext>
            </p:extLst>
          </p:nvPr>
        </p:nvGraphicFramePr>
        <p:xfrm>
          <a:off x="266700" y="666751"/>
          <a:ext cx="11696700" cy="6102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03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Цифровой контур. Задачи Алтайского края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43473070"/>
              </p:ext>
            </p:extLst>
          </p:nvPr>
        </p:nvGraphicFramePr>
        <p:xfrm>
          <a:off x="266700" y="666751"/>
          <a:ext cx="11696700" cy="6102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6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Цифровой контур. Задачи Алтайского края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47226769"/>
              </p:ext>
            </p:extLst>
          </p:nvPr>
        </p:nvGraphicFramePr>
        <p:xfrm>
          <a:off x="266700" y="666751"/>
          <a:ext cx="11696700" cy="6102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0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Цифровой контур. Задачи Алтайского края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78330475"/>
              </p:ext>
            </p:extLst>
          </p:nvPr>
        </p:nvGraphicFramePr>
        <p:xfrm>
          <a:off x="266700" y="666751"/>
          <a:ext cx="11696700" cy="6102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65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Приобретаемое оборудование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293948"/>
              </p:ext>
            </p:extLst>
          </p:nvPr>
        </p:nvGraphicFramePr>
        <p:xfrm>
          <a:off x="169862" y="596900"/>
          <a:ext cx="11869738" cy="538736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386638"/>
                <a:gridCol w="1943100"/>
                <a:gridCol w="2540000"/>
              </a:tblGrid>
              <a:tr h="816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Всего </a:t>
                      </a:r>
                      <a:endParaRPr lang="ru-RU" sz="2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на </a:t>
                      </a:r>
                      <a:r>
                        <a:rPr lang="ru-RU" sz="2400" dirty="0">
                          <a:effectLst/>
                        </a:rPr>
                        <a:t>2019-2021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Компьютеры в сборе включая СЗИ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1063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8552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</a:tr>
              <a:tr h="450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МФУ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-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774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8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Принтер А4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750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3299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</a:tr>
              <a:tr h="468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ПАК VipNet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232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-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7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Сканеры 2-х мерных штрих кодов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320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</a:tr>
              <a:tr h="468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Термотрансферный принтер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100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320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8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Веб-камера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-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161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</a:tr>
              <a:tr h="468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Терминалы самозаписи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-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8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Антивирус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14819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8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МИСы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(подсистемы)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5791200"/>
            <a:ext cx="12192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Замена устаревшей техники в ЕЦК не предусмотрена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Региональная архитектура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22" y="602343"/>
            <a:ext cx="11510956" cy="618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Мониторинг онкологических пациентов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6225" y="666751"/>
            <a:ext cx="3130378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Задачи системы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45903975"/>
              </p:ext>
            </p:extLst>
          </p:nvPr>
        </p:nvGraphicFramePr>
        <p:xfrm>
          <a:off x="457456" y="1247775"/>
          <a:ext cx="5058033" cy="5610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6816811" y="666751"/>
            <a:ext cx="3130378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Участники системы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811" y="2512538"/>
            <a:ext cx="818809" cy="8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751805" y="2620789"/>
            <a:ext cx="3130378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СМО: страховые представители</a:t>
            </a:r>
            <a:endParaRPr lang="ru-RU" sz="3200" dirty="0"/>
          </a:p>
        </p:txBody>
      </p:sp>
      <p:pic>
        <p:nvPicPr>
          <p:cNvPr id="1036" name="Picture 12" descr="https://arreya.com/wp-content/uploads/2017/06/Digital_Sign_Industry_But_Health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5081" r="5882" b="6682"/>
          <a:stretch/>
        </p:blipFill>
        <p:spPr bwMode="auto">
          <a:xfrm>
            <a:off x="6772812" y="1436213"/>
            <a:ext cx="906806" cy="8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7751805" y="1544464"/>
            <a:ext cx="3130378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Медицинские организации</a:t>
            </a:r>
            <a:endParaRPr lang="ru-RU" sz="3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4574" y="4542133"/>
            <a:ext cx="886716" cy="883253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7751805" y="4650384"/>
            <a:ext cx="3130378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Министерство здравоохранения</a:t>
            </a:r>
            <a:endParaRPr lang="ru-RU" sz="3200" dirty="0"/>
          </a:p>
        </p:txBody>
      </p:sp>
      <p:pic>
        <p:nvPicPr>
          <p:cNvPr id="1038" name="Picture 14" descr="http://kingasterisk.com/testimonial/clien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74" y="3494129"/>
            <a:ext cx="888402" cy="8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7751805" y="3604955"/>
            <a:ext cx="3130378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Пациенты</a:t>
            </a:r>
            <a:endParaRPr lang="ru-RU" sz="3200" dirty="0"/>
          </a:p>
        </p:txBody>
      </p:sp>
      <p:pic>
        <p:nvPicPr>
          <p:cNvPr id="1042" name="Picture 18" descr="https://static.wixstatic.com/media/4f3f05_f4a14f822b2047f9a011dd9652dd3306~mv2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9016">
            <a:off x="11098494" y="87332"/>
            <a:ext cx="1034484" cy="103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0947023" y="1072283"/>
            <a:ext cx="1337426" cy="41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00B050"/>
                </a:solidFill>
              </a:rPr>
              <a:t>Новая система</a:t>
            </a:r>
            <a:endParaRPr lang="ru-RU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2369</Words>
  <Application>Microsoft Office PowerPoint</Application>
  <PresentationFormat>Широкоэкранный</PresentationFormat>
  <Paragraphs>866</Paragraphs>
  <Slides>28</Slides>
  <Notes>0</Notes>
  <HiddenSlides>7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</vt:lpstr>
      <vt:lpstr>Times New Roman</vt:lpstr>
      <vt:lpstr>Тема Office</vt:lpstr>
      <vt:lpstr>Цифровизация здравоохранения Алтайского края  2019-2021</vt:lpstr>
      <vt:lpstr>Единый цифровой контур 2019 - 2024</vt:lpstr>
      <vt:lpstr>Цифровой контур. Задачи Алтайского края</vt:lpstr>
      <vt:lpstr>Цифровой контур. Задачи Алтайского края</vt:lpstr>
      <vt:lpstr>Цифровой контур. Задачи Алтайского края</vt:lpstr>
      <vt:lpstr>Цифровой контур. Задачи Алтайского края</vt:lpstr>
      <vt:lpstr>Приобретаемое оборудование</vt:lpstr>
      <vt:lpstr>Региональная архитектура</vt:lpstr>
      <vt:lpstr>Мониторинг онкологических пациентов</vt:lpstr>
      <vt:lpstr>Мониторинг ССЗ (кардио и нейромониторинг)</vt:lpstr>
      <vt:lpstr>Региональный архив медицинских изображений</vt:lpstr>
      <vt:lpstr>Управление потоками пациентов (2 в 1)</vt:lpstr>
      <vt:lpstr>Реестр электронных медицинских документов</vt:lpstr>
      <vt:lpstr>Единая региональная лабораторная система</vt:lpstr>
      <vt:lpstr>Аптечный склад</vt:lpstr>
      <vt:lpstr>Рабочая группа ИТ (14 МО)</vt:lpstr>
      <vt:lpstr>Рабочая группа. Решения</vt:lpstr>
      <vt:lpstr>Мероприятия 2019 года</vt:lpstr>
      <vt:lpstr>Конференция по цифровизации здравоохранения</vt:lpstr>
      <vt:lpstr>Вопросы к главным врачам, ИТ-специлистам</vt:lpstr>
      <vt:lpstr>GOSUSLUGI.RU</vt:lpstr>
      <vt:lpstr>Цифровой контур (2019-2024). Показатели</vt:lpstr>
      <vt:lpstr>Цифровой контур (2019-2024). Показатели</vt:lpstr>
      <vt:lpstr>Цифровой контур (2019-2024). Показатели</vt:lpstr>
      <vt:lpstr>Цифровой контур (2019-2024). Показатели</vt:lpstr>
      <vt:lpstr>Цифровой контур (2019-2024). Показатели</vt:lpstr>
      <vt:lpstr>Цифровой контур (2019-2024). Показатели</vt:lpstr>
      <vt:lpstr>Цифровой контур (2019-2024). Показатели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Информатизация здравоохранения</dc:title>
  <dc:creator>Азанов Виталий Геннадьевич</dc:creator>
  <cp:lastModifiedBy>Азанов Виталий Геннадьевич</cp:lastModifiedBy>
  <cp:revision>379</cp:revision>
  <dcterms:created xsi:type="dcterms:W3CDTF">2019-03-29T07:49:56Z</dcterms:created>
  <dcterms:modified xsi:type="dcterms:W3CDTF">2019-04-17T08:07:21Z</dcterms:modified>
</cp:coreProperties>
</file>