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C1BF3-3057-458E-8D97-10919937A4D4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F64A6-AABA-4364-A8E3-513D7E11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1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64A6-AABA-4364-A8E3-513D7E1145A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9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64A6-AABA-4364-A8E3-513D7E1145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3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66E2-8443-4737-97C4-6F47A7F98572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67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B03D-7963-46D6-B54F-74A2EDE89B87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9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1155-E06C-43C5-8FAC-618A0DEB7806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3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F4F7-2A8A-43EE-9AD0-25913E643B43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2DCE-29E0-4597-BB84-05E5E6BD85EA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6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AE15-A3B0-472F-89A5-F1EB7A96A7DD}" type="datetime1">
              <a:rPr lang="ru-RU" smtClean="0"/>
              <a:t>28.04.2026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7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AE64F-7B35-4EBB-BFD6-4F6C85B3A23D}" type="datetime1">
              <a:rPr lang="ru-RU" smtClean="0"/>
              <a:t>28.04.2026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6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D3CB-82B5-4EA0-9221-83965AE52326}" type="datetime1">
              <a:rPr lang="ru-RU" smtClean="0"/>
              <a:t>28.04.2026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CD78-A4D4-48C4-B802-F365AE75E744}" type="datetime1">
              <a:rPr lang="ru-RU" smtClean="0"/>
              <a:t>28.04.2026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3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7D0186-0576-47F0-9566-175D242A96A8}" type="datetime1">
              <a:rPr lang="ru-RU" smtClean="0"/>
              <a:t>28.04.2026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8B920D-1207-4E6A-9CD7-632466BC4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3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34C5-2BFA-476F-BE18-5BA756875CB4}" type="datetime1">
              <a:rPr lang="ru-RU" smtClean="0"/>
              <a:t>28.04.2026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8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E3C917-10F5-44F0-B66B-178EB95D4851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C8B920D-1207-4E6A-9CD7-632466BC448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55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645" y="2718380"/>
            <a:ext cx="10023566" cy="66054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«Страховая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(файл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7134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скачивания файл необходимо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«Переименовать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10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566" y="1071155"/>
            <a:ext cx="5602783" cy="479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названии файла через нижнее подчеркивание указать код медицинской организации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11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4790" y="2577737"/>
            <a:ext cx="6244044" cy="162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Файлы с прикреплением направлять по адресам КОРПОРАТИВНОЙ почты: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koteneva@omsaltay.ru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igimbaeva@omsaltay.ru.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письма: Прикрепление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телефоны: 63-59-09, 24-13-41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90652" y="1184367"/>
            <a:ext cx="7271656" cy="472875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842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Медэксперт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82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7554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 ТФОМС 192.168.254.247:8080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45920" y="1079863"/>
            <a:ext cx="8987245" cy="497259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949234" y="679268"/>
            <a:ext cx="9997440" cy="538189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 ответного файла от ТФОМС, производится с помощью Модуль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Медэксперт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Реестр – Загрузить ФЛК/МЭК. При загрузке файла, необходимо выбирать файл формата CSV.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522" y="1846263"/>
            <a:ext cx="5351282" cy="40227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выгрузке «Сведения о прикреплении (ТФОМС)»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Отчет по выгрузке </a:t>
            </a:r>
            <a:r>
              <a:rPr lang="ru-RU" b="1" dirty="0"/>
              <a:t>«Сведения о прикреплении (ТФОМС)»</a:t>
            </a:r>
            <a:r>
              <a:rPr lang="ru-RU" dirty="0"/>
              <a:t> находится в Системе </a:t>
            </a:r>
            <a:r>
              <a:rPr lang="ru-RU" b="1" dirty="0"/>
              <a:t>«Аналитики и отчетности»</a:t>
            </a:r>
            <a:r>
              <a:rPr lang="ru-RU" dirty="0"/>
              <a:t> по адресу </a:t>
            </a:r>
            <a:r>
              <a:rPr lang="ru-RU" b="1" dirty="0"/>
              <a:t>http://172.20.7.171:1100/DxReport/OnlyView/859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73045" y="2772410"/>
            <a:ext cx="6645910" cy="131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612" y="0"/>
            <a:ext cx="9988731" cy="145511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выгрузки прикрепленных пациентов необходимо выбрать дату прикрепления (когда прикрепился пациент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186555" y="2443480"/>
            <a:ext cx="3818890" cy="19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Фильтр «Формировать для Выгрузки» установлен по умолчанию и используется для формирования выгрузки в ТФОМС. 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Фильтр «Формировать для Просмотра» используется для печати и просмотра отчета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25787" y="2753995"/>
            <a:ext cx="5940425" cy="13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1" y="286603"/>
            <a:ext cx="11277599" cy="1472528"/>
          </a:xfrm>
        </p:spPr>
        <p:txBody>
          <a:bodyPr>
            <a:normAutofit/>
          </a:bodyPr>
          <a:lstStyle/>
          <a:p>
            <a:pPr lvl="0"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нажатия «Применить» формируется файл с пациентами, прикрепленными к выбранной медицинской организации за указанный в параметрах период.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Скачивать файл для выгрузки в ТФОМС необходимо в формате *.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csv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920D-1207-4E6A-9CD7-632466BC4480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302488" y="1861367"/>
            <a:ext cx="3552190" cy="397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</TotalTime>
  <Words>184</Words>
  <Application>Microsoft Office PowerPoint</Application>
  <PresentationFormat>Широкоэкранный</PresentationFormat>
  <Paragraphs>28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Times New Roman</vt:lpstr>
      <vt:lpstr>Ретро</vt:lpstr>
      <vt:lpstr>Тема: «Страховая идентификация (файл I)</vt:lpstr>
      <vt:lpstr>Модуль Медэксперт </vt:lpstr>
      <vt:lpstr>Информационный ресурс ТФОМС 192.168.254.247:8080</vt:lpstr>
      <vt:lpstr>Презентация PowerPoint</vt:lpstr>
      <vt:lpstr>Загрузка ответного файла от ТФОМС, производится с помощью Модуль Медэксперт – Реестр – Загрузить ФЛК/МЭК. При загрузке файла, необходимо выбирать файл формата CSV.</vt:lpstr>
      <vt:lpstr>Тема: Отчет по выгрузке «Сведения о прикреплении (ТФОМС)» </vt:lpstr>
      <vt:lpstr>Для выгрузки прикрепленных пациентов необходимо выбрать дату прикрепления (когда прикрепился пациент):</vt:lpstr>
      <vt:lpstr>Фильтр «Формировать для Выгрузки» установлен по умолчанию и используется для формирования выгрузки в ТФОМС.  Фильтр «Формировать для Просмотра» используется для печати и просмотра отчета.</vt:lpstr>
      <vt:lpstr>После нажатия «Применить» формируется файл с пациентами, прикрепленными к выбранной медицинской организации за указанный в параметрах период. Скачивать файл для выгрузки в ТФОМС необходимо в формате *.csv:</vt:lpstr>
      <vt:lpstr>После скачивания файл необходимо «Переименовать»:</vt:lpstr>
      <vt:lpstr>В названии файла через нижнее подчеркивание указать код медицинской организации: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Жмаева Елена Сергеевна</dc:creator>
  <cp:lastModifiedBy>Жмаева Елена Сергеевна</cp:lastModifiedBy>
  <cp:revision>9</cp:revision>
  <dcterms:created xsi:type="dcterms:W3CDTF">2026-04-28T07:11:27Z</dcterms:created>
  <dcterms:modified xsi:type="dcterms:W3CDTF">2026-04-28T08:02:08Z</dcterms:modified>
</cp:coreProperties>
</file>