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5" r:id="rId9"/>
    <p:sldId id="276" r:id="rId10"/>
    <p:sldId id="264" r:id="rId11"/>
    <p:sldId id="265" r:id="rId12"/>
    <p:sldId id="266" r:id="rId13"/>
    <p:sldId id="267" r:id="rId14"/>
    <p:sldId id="277" r:id="rId15"/>
    <p:sldId id="268" r:id="rId16"/>
    <p:sldId id="272" r:id="rId17"/>
    <p:sldId id="278" r:id="rId18"/>
    <p:sldId id="273" r:id="rId19"/>
    <p:sldId id="269" r:id="rId20"/>
    <p:sldId id="270" r:id="rId21"/>
    <p:sldId id="274" r:id="rId22"/>
    <p:sldId id="279" r:id="rId23"/>
  </p:sldIdLst>
  <p:sldSz cx="9144000" cy="6858000" type="screen4x3"/>
  <p:notesSz cx="6742113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9A7AC1-1BAD-4DDC-A9FF-985609F71972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01ECA6-CC56-4AA5-91C0-4B17E69A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A7AC1-1BAD-4DDC-A9FF-985609F71972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1ECA6-CC56-4AA5-91C0-4B17E69A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A7AC1-1BAD-4DDC-A9FF-985609F71972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1ECA6-CC56-4AA5-91C0-4B17E69A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A7AC1-1BAD-4DDC-A9FF-985609F71972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1ECA6-CC56-4AA5-91C0-4B17E69A1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A7AC1-1BAD-4DDC-A9FF-985609F71972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1ECA6-CC56-4AA5-91C0-4B17E69A1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A7AC1-1BAD-4DDC-A9FF-985609F71972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1ECA6-CC56-4AA5-91C0-4B17E69A1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A7AC1-1BAD-4DDC-A9FF-985609F71972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1ECA6-CC56-4AA5-91C0-4B17E69A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A7AC1-1BAD-4DDC-A9FF-985609F71972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1ECA6-CC56-4AA5-91C0-4B17E69A1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9A7AC1-1BAD-4DDC-A9FF-985609F71972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1ECA6-CC56-4AA5-91C0-4B17E69A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49A7AC1-1BAD-4DDC-A9FF-985609F71972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01ECA6-CC56-4AA5-91C0-4B17E69A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9A7AC1-1BAD-4DDC-A9FF-985609F71972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01ECA6-CC56-4AA5-91C0-4B17E69A1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9A7AC1-1BAD-4DDC-A9FF-985609F71972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01ECA6-CC56-4AA5-91C0-4B17E69A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08823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осмотр несовершеннолетнего по приказу от 10.08.2017г МЗРФ №514Н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работы в КГБУЗ ДГП9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787327" cy="585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734"/>
            <a:ext cx="8229600" cy="850106"/>
          </a:xfrm>
        </p:spPr>
        <p:txBody>
          <a:bodyPr>
            <a:norm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узких специалистов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Узкий специалист в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графике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приёма выбирает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дату и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врача открывшего случай и продолжает работать в открытом случае, на вкладке ЭМК</a:t>
            </a:r>
            <a:endParaRPr lang="ru-RU" sz="160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715304" cy="553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28794" y="428625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428625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478632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307181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196752"/>
            <a:ext cx="6264696" cy="510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80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ействие - Добавить документ – Осмотр (консультация) 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врача-специалиста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универсальный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0713" y="581025"/>
            <a:ext cx="536257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 rot="5400000">
            <a:off x="5500694" y="5214950"/>
            <a:ext cx="571504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201" y="1481138"/>
            <a:ext cx="7463597" cy="452596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шаблон прием(осмотр, консультация) врача-невролога (офтальмолога,…)</a:t>
            </a: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84784"/>
            <a:ext cx="8707320" cy="394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документе необходимо заполнить обязательные 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поля, строка Услуга заполняется из справочника (поставить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чекбокс</a:t>
            </a:r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напротив услуги).  Можно сохранить документ в шаблон и в дальнейшем пользоваться шаблонами данных.  Обязательно документ подписать и сохранить.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620688"/>
            <a:ext cx="5904656" cy="258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143248"/>
            <a:ext cx="728872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77836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вкладке ЭМК отобразятся осмотры врачей, на вкладке случай в комплексе услуг оказанные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закрытии случая заполняются поля: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окончания и диагноз заключительный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диагноза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Впервые в жизни; Впервые в году; Повторно в году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случая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выбрать Проф. осмотр несов. 1 этап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осмотр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поле заполняется автоматически согласно возрасту пациента 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Плановый.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заполняется автоматически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оплаты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 обращение (законченный случай в поликлинике).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заполняется автоматически.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посещения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Медицинский осмотр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мед. помощи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12.первичная врачебная медико-санитарная помощь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заболевания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выбрать из списка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выбрать из предложенного списка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выбрать из предложенного списка исходя из результатов проф. медицинского осмотра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МЭС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поле будет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 заполнено (если данные указаны в Паспорте пациента, поле Инвалидность)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необходимым значением при сохранении закрытого случая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что необходимо обратить внимание: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присвоении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здоровья, кроме I и 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обязательно заполнить форму назначений при проведении профилактических мероприятий, вызываемую нажатием на кнопку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на проф.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21769" y="40466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Закрытие случая педиатром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07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908720"/>
            <a:ext cx="8444935" cy="523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Недостающие услуги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 помощью клика правой клавишей мыши на свободном месте в таблице услуг, после чего нажать «Добавить комплекс услуг»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405014"/>
            <a:ext cx="5372100" cy="149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101626"/>
            <a:ext cx="5600664" cy="3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46233" t="35715"/>
          <a:stretch>
            <a:fillRect/>
          </a:stretch>
        </p:blipFill>
        <p:spPr bwMode="auto">
          <a:xfrm>
            <a:off x="4214810" y="1357298"/>
            <a:ext cx="4486248" cy="90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857752" y="2143116"/>
            <a:ext cx="71438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893471" y="2536025"/>
            <a:ext cx="642942" cy="1428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6393669" y="2250273"/>
            <a:ext cx="928694" cy="571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14480" y="5929330"/>
            <a:ext cx="100013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075240" cy="5472608"/>
          </a:xfrm>
        </p:spPr>
        <p:txBody>
          <a:bodyPr>
            <a:norm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успешного сохранения случая, необходимо добавить в случай документ –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Первичный/повторный осмотр педиатра, Карта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профилактического медицинского осмотра несовершеннолетнего №030-ПО/у-17.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этого переходим на вкладку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затем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0571" y="948822"/>
            <a:ext cx="5542858" cy="46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9"/>
            <a:ext cx="570230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3" y="1571612"/>
            <a:ext cx="743494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500562" y="2285992"/>
            <a:ext cx="35719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>
            <a:off x="5643570" y="5214950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581524" y="5367350"/>
            <a:ext cx="85725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643306" y="2285992"/>
            <a:ext cx="723904" cy="95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 r="13636"/>
          <a:stretch>
            <a:fillRect/>
          </a:stretch>
        </p:blipFill>
        <p:spPr bwMode="auto">
          <a:xfrm>
            <a:off x="2071670" y="214290"/>
            <a:ext cx="6786610" cy="445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786322"/>
            <a:ext cx="3000396" cy="18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>
            <a:off x="1000100" y="1857364"/>
            <a:ext cx="100013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0800000" flipV="1">
            <a:off x="6357950" y="1285860"/>
            <a:ext cx="571504" cy="4302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71670" y="1857364"/>
            <a:ext cx="78581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296588"/>
          </a:xfrm>
        </p:spPr>
        <p:txBody>
          <a:bodyPr/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(стационарные) (патронатные) заполняется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алгоритму, описанному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8316416" cy="54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1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32368" y="1481138"/>
            <a:ext cx="547926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Запустить модуль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3212976"/>
            <a:ext cx="8229600" cy="293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графике приёма выбрать дату и врача,  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«Поиск» найдите пациента, которого нужно записать на прием. Для удобства </a:t>
            </a:r>
            <a:r>
              <a:rPr lang="ru-RU" sz="1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код быстрого поиска «первые три буквы фамилии, инициалы и последние две цифры года </a:t>
            </a:r>
            <a:r>
              <a:rPr lang="ru-RU" sz="12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без пробелов и без нажатия кнопки 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или </a:t>
            </a:r>
            <a:r>
              <a:rPr lang="en-US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ru-RU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Далее двойным нажатием мыши по необходимой ячейке </a:t>
            </a:r>
            <a:r>
              <a:rPr lang="ru-RU" sz="1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</a:t>
            </a:r>
            <a:r>
              <a:rPr lang="ru-RU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найденного пациента на прием </a:t>
            </a:r>
            <a:r>
              <a:rPr lang="ru-RU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 кнопке </a:t>
            </a:r>
            <a:r>
              <a:rPr lang="en-US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F9 </a:t>
            </a:r>
            <a:r>
              <a:rPr lang="ru-RU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паспортную часть внести (проверить) /учебы и социальное положение.</a:t>
            </a:r>
            <a:endParaRPr lang="ru-RU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/>
          <a:srcRect l="-25684" t="-26354" r="25684" b="26354"/>
          <a:stretch/>
        </p:blipFill>
        <p:spPr bwMode="auto">
          <a:xfrm>
            <a:off x="971600" y="548680"/>
            <a:ext cx="6696744" cy="401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9625"/>
            <a:ext cx="7772400" cy="811103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1600" dirty="0" smtClean="0">
                <a:ln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 внесения пациента в расписание врача, создается Новый случай (</a:t>
            </a:r>
            <a:r>
              <a:rPr lang="en-US" sz="1600" dirty="0" smtClean="0">
                <a:ln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F4</a:t>
            </a:r>
            <a:r>
              <a:rPr lang="en-US" sz="1200" dirty="0" smtClean="0">
                <a:ln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626" y="1412776"/>
            <a:ext cx="79978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124744"/>
            <a:ext cx="6844170" cy="551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вкладки случай заполняется Направлен из…,Тип случая (выбрать из списка), создаются направления на Диагностические исследования/консультации, Анализы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29322" cy="285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496"/>
            <a:ext cx="5429287" cy="267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5643578"/>
            <a:ext cx="6429388" cy="10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786322"/>
            <a:ext cx="82868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000108"/>
            <a:ext cx="4267209" cy="351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71802" y="428604"/>
            <a:ext cx="276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врачей диагностов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7000892" y="2143116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6786578" y="4357694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8828801" cy="52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424</Words>
  <Application>Microsoft Office PowerPoint</Application>
  <PresentationFormat>Экран (4:3)</PresentationFormat>
  <Paragraphs>35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Профилактический осмотр несовершеннолетнего по приказу от 10.08.2017г МЗРФ №514Н</vt:lpstr>
      <vt:lpstr>Презентация PowerPoint</vt:lpstr>
      <vt:lpstr>Запустить модуль</vt:lpstr>
      <vt:lpstr>В графике приёма выбрать дату и врача,  в поле «Поиск» найдите пациента, которого нужно записать на прием. Для удобства используйте код быстрого поиска «первые три буквы фамилии, инициалы и последние две цифры года рождения» без пробелов и без нажатия кнопки F8 или Enter. Далее двойным нажатием мыши по необходимой ячейке запишите найденного пациента на прием . По кнопке F9 в паспортную часть внести (проверить) /учебы и социальное положение.</vt:lpstr>
      <vt:lpstr>После  внесения пациента в расписание врача, создается Новый случай (F4)</vt:lpstr>
      <vt:lpstr>Из вкладки случай заполняется Направлен из…,Тип случая (выбрать из списка), создаются направления на Диагностические исследования/консультации, Анализы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узких специалистов Узкий специалист в графике приёма выбирает дату и врача открывшего случай и продолжает работать в открытом случае, на вкладке ЭМК</vt:lpstr>
      <vt:lpstr>Действие - Добавить документ – Осмотр (консультация) врача-специалиста универсальный</vt:lpstr>
      <vt:lpstr>Презентация PowerPoint</vt:lpstr>
      <vt:lpstr>Выбрать шаблон прием(осмотр, консультация) врача-невролога (офтальмолога,…)</vt:lpstr>
      <vt:lpstr>В документе необходимо заполнить обязательные поля, строка Услуга заполняется из справочника (поставить чекбокс напротив услуги).  Можно сохранить документ в шаблон и в дальнейшем пользоваться шаблонами данных.  Обязательно документ подписать и сохранить.</vt:lpstr>
      <vt:lpstr>На вкладке ЭМК отобразятся осмотры врачей, на вкладке случай в комплексе услуг оказанные услуги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Профилактический осмотр несовершеннолетнего по приказу 514Н</dc:title>
  <dc:creator>User</dc:creator>
  <cp:lastModifiedBy>Жмаева Елена Сергеевна</cp:lastModifiedBy>
  <cp:revision>61</cp:revision>
  <dcterms:created xsi:type="dcterms:W3CDTF">2025-05-16T05:02:29Z</dcterms:created>
  <dcterms:modified xsi:type="dcterms:W3CDTF">2025-05-22T07:41:23Z</dcterms:modified>
</cp:coreProperties>
</file>