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3" r:id="rId2"/>
    <p:sldId id="336" r:id="rId3"/>
    <p:sldId id="337" r:id="rId4"/>
    <p:sldId id="350" r:id="rId5"/>
    <p:sldId id="342" r:id="rId6"/>
    <p:sldId id="330" r:id="rId7"/>
    <p:sldId id="351" r:id="rId8"/>
    <p:sldId id="340" r:id="rId9"/>
    <p:sldId id="349" r:id="rId10"/>
    <p:sldId id="355" r:id="rId11"/>
    <p:sldId id="354" r:id="rId12"/>
    <p:sldId id="356" r:id="rId13"/>
    <p:sldId id="339" r:id="rId14"/>
    <p:sldId id="353" r:id="rId15"/>
    <p:sldId id="345" r:id="rId16"/>
    <p:sldId id="346" r:id="rId17"/>
    <p:sldId id="358" r:id="rId18"/>
    <p:sldId id="359" r:id="rId19"/>
    <p:sldId id="347" r:id="rId20"/>
    <p:sldId id="348" r:id="rId21"/>
    <p:sldId id="360" r:id="rId22"/>
  </p:sldIdLst>
  <p:sldSz cx="12599988" cy="7272338"/>
  <p:notesSz cx="9872663" cy="6797675"/>
  <p:defaultTextStyle>
    <a:defPPr>
      <a:defRPr lang="ru-RU"/>
    </a:defPPr>
    <a:lvl1pPr marL="0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1pPr>
    <a:lvl2pPr marL="476850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2pPr>
    <a:lvl3pPr marL="953702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3pPr>
    <a:lvl4pPr marL="1430551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4pPr>
    <a:lvl5pPr marL="1907401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5pPr>
    <a:lvl6pPr marL="238425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6pPr>
    <a:lvl7pPr marL="286110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7pPr>
    <a:lvl8pPr marL="3337952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8pPr>
    <a:lvl9pPr marL="381480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1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F9E"/>
    <a:srgbClr val="31A984"/>
    <a:srgbClr val="049274"/>
    <a:srgbClr val="C97921"/>
    <a:srgbClr val="0070C0"/>
    <a:srgbClr val="93A9BC"/>
    <a:srgbClr val="2A9271"/>
    <a:srgbClr val="53BE80"/>
    <a:srgbClr val="2E5377"/>
    <a:srgbClr val="F4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83793" autoAdjust="0"/>
  </p:normalViewPr>
  <p:slideViewPr>
    <p:cSldViewPr snapToGrid="0" showGuides="1">
      <p:cViewPr varScale="1">
        <p:scale>
          <a:sx n="110" d="100"/>
          <a:sy n="110" d="100"/>
        </p:scale>
        <p:origin x="528" y="102"/>
      </p:cViewPr>
      <p:guideLst>
        <p:guide orient="horz" pos="2291"/>
        <p:guide pos="39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>
        <p:scale>
          <a:sx n="112" d="100"/>
          <a:sy n="112" d="100"/>
        </p:scale>
        <p:origin x="-3222" y="870"/>
      </p:cViewPr>
      <p:guideLst>
        <p:guide orient="horz" pos="3126"/>
        <p:guide pos="2141"/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44697D3-4C4C-478E-BD60-8A1026CC82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1B95686-DBCE-47FD-9F80-E0CBAC034F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226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A24F-BA3E-459F-AA6E-273800045D1A}" type="datetimeFigureOut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FE296BB-8B4C-4B59-8633-7BF8C58458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8D6CA29-8DC7-4923-9A90-8F36212EF9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226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C6C4-4884-4D9F-ABF0-900FCB0980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676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6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F20AA-7B9A-4DE4-B23A-2A94A414DDD6}" type="datetimeFigureOut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51163" y="850900"/>
            <a:ext cx="3970337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3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6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EDABB-FA1A-476A-8949-35143F7A6B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68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1pPr>
    <a:lvl2pPr marL="476850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2pPr>
    <a:lvl3pPr marL="953702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3pPr>
    <a:lvl4pPr marL="1430551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4pPr>
    <a:lvl5pPr marL="1907401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5pPr>
    <a:lvl6pPr marL="238425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6pPr>
    <a:lvl7pPr marL="286110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7pPr>
    <a:lvl8pPr marL="3337952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8pPr>
    <a:lvl9pPr marL="381480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51163" y="850900"/>
            <a:ext cx="3970337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1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NUL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NUL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03802595-DB74-7569-27A5-5D25E10EDC31}"/>
              </a:ext>
            </a:extLst>
          </p:cNvPr>
          <p:cNvSpPr/>
          <p:nvPr userDrawn="1"/>
        </p:nvSpPr>
        <p:spPr>
          <a:xfrm>
            <a:off x="-1879600" y="-631825"/>
            <a:ext cx="8534401" cy="8534400"/>
          </a:xfrm>
          <a:prstGeom prst="ellipse">
            <a:avLst/>
          </a:prstGeom>
          <a:solidFill>
            <a:srgbClr val="31A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3779FC22-655B-C0E9-A1E6-584ED49BCBB9}"/>
              </a:ext>
            </a:extLst>
          </p:cNvPr>
          <p:cNvSpPr/>
          <p:nvPr userDrawn="1"/>
        </p:nvSpPr>
        <p:spPr>
          <a:xfrm>
            <a:off x="-2235200" y="-631825"/>
            <a:ext cx="8534401" cy="853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BE57C07-8D88-3B54-3548-B02ACE036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12312" r="16843" b="16339"/>
          <a:stretch/>
        </p:blipFill>
        <p:spPr>
          <a:xfrm>
            <a:off x="917636" y="2343823"/>
            <a:ext cx="3834009" cy="3166764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AC79C6A9-0EEE-70A1-50EA-FF0C0067E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0560" y="761683"/>
            <a:ext cx="5039361" cy="28736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CE55FF02-9DB0-0AF5-9600-2079C0D57A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0560" y="4355858"/>
            <a:ext cx="5039361" cy="49046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34D0D955-13C6-44C6-5099-46B580C40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0560" y="5103754"/>
            <a:ext cx="5039361" cy="49046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324BE780-2F32-8D70-0449-2B001F118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560" y="6648074"/>
            <a:ext cx="5039361" cy="49046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93857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3D749BDC-55CE-17C5-6B6A-848CC9A9A152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A514E40-41BC-6254-C9EC-66EC1E3C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10A5EE6-E7F4-E862-2100-EFD143EA38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3E31BFE3-A791-7595-725E-57DFFCA652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F7B80F6-7439-F4A8-FF0B-83E413F20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8303BFC-5AA2-8375-896B-D7C63AC1DD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AE029F1-C9AD-2194-0D12-0849206D94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48230CC-DC20-40BE-8CB0-09BFB4C478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2DB4D02-9513-A92E-E6CA-ADD78673AB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3FAB2B0-E108-0509-2F41-08C5BF929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638CDFA-46A1-26D3-D90E-1C2A9A2F53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56EE6453-2A4A-BA46-8E54-011E16A764F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358026DC-7C0D-E2A0-7B7B-C99EBEF19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1F7726C-C70C-3998-9907-06F09E73D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20D6E3E-AC3B-DD9C-4000-8F10DB865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BAD1927-E83B-607A-2377-AD76CD8A9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201F2AD-BAF8-BB2A-1F32-1E39AE7CD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5E260F0-BC86-3B30-2C39-BD091DED8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12D8B60-EB59-3DE7-4772-079AF322C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B4AA405-121E-38EE-485C-2B9A910B7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125EB00-00DD-ACBC-CFAC-2903CAF91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FBA5B9A-77C4-5D42-1B3A-824E66EFB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7538B5E4-18B1-D2B2-7A6D-886B8882E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D5D864E-957E-5671-2683-F87AA001E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71F93AB-5B1E-6227-AED6-601D8F282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1" name="Номер слайда 5">
            <a:extLst>
              <a:ext uri="{FF2B5EF4-FFF2-40B4-BE49-F238E27FC236}">
                <a16:creationId xmlns="" xmlns:a16="http://schemas.microsoft.com/office/drawing/2014/main" id="{FD4B0E6B-3609-99F7-FBF3-705546AB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="" xmlns:a16="http://schemas.microsoft.com/office/drawing/2014/main" id="{6495406E-F0D4-5F68-A36C-C6EFCA5CB9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="" xmlns:a16="http://schemas.microsoft.com/office/drawing/2014/main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0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77" name="Текст 70">
            <a:extLst>
              <a:ext uri="{FF2B5EF4-FFF2-40B4-BE49-F238E27FC236}">
                <a16:creationId xmlns="" xmlns:a16="http://schemas.microsoft.com/office/drawing/2014/main" id="{C1C00B71-9E29-4E80-84BE-E8ECAB349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97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80" name="Текст 70">
            <a:extLst>
              <a:ext uri="{FF2B5EF4-FFF2-40B4-BE49-F238E27FC236}">
                <a16:creationId xmlns="" xmlns:a16="http://schemas.microsoft.com/office/drawing/2014/main" id="{22B6F7C8-E47A-4F1F-B542-0B457DD1D4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56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83" name="Текст 70">
            <a:extLst>
              <a:ext uri="{FF2B5EF4-FFF2-40B4-BE49-F238E27FC236}">
                <a16:creationId xmlns="" xmlns:a16="http://schemas.microsoft.com/office/drawing/2014/main" id="{5094A4E9-BC38-45D4-89AC-B80042D6A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80920" y="4298662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86" name="Текст 70">
            <a:extLst>
              <a:ext uri="{FF2B5EF4-FFF2-40B4-BE49-F238E27FC236}">
                <a16:creationId xmlns="" xmlns:a16="http://schemas.microsoft.com/office/drawing/2014/main" id="{5A1DB40F-DE79-41B5-BE6D-09A4F697B4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8765" y="4298649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="" xmlns:a16="http://schemas.microsoft.com/office/drawing/2014/main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7070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5" name="Текст 74">
            <a:extLst>
              <a:ext uri="{FF2B5EF4-FFF2-40B4-BE49-F238E27FC236}">
                <a16:creationId xmlns="" xmlns:a16="http://schemas.microsoft.com/office/drawing/2014/main" id="{04869597-2224-491A-B7F8-5AAEEECAA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706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Текст 72">
            <a:extLst>
              <a:ext uri="{FF2B5EF4-FFF2-40B4-BE49-F238E27FC236}">
                <a16:creationId xmlns="" xmlns:a16="http://schemas.microsoft.com/office/drawing/2014/main" id="{C6A8AB4A-A2CB-41B3-9598-0004CC0D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038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74">
            <a:extLst>
              <a:ext uri="{FF2B5EF4-FFF2-40B4-BE49-F238E27FC236}">
                <a16:creationId xmlns="" xmlns:a16="http://schemas.microsoft.com/office/drawing/2014/main" id="{BAE9DF55-2D4D-4CD0-B2F9-8B9411C95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803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72">
            <a:extLst>
              <a:ext uri="{FF2B5EF4-FFF2-40B4-BE49-F238E27FC236}">
                <a16:creationId xmlns="" xmlns:a16="http://schemas.microsoft.com/office/drawing/2014/main" id="{3C9F6CA0-0036-4C93-95F1-EDE10B95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669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1" name="Текст 74">
            <a:extLst>
              <a:ext uri="{FF2B5EF4-FFF2-40B4-BE49-F238E27FC236}">
                <a16:creationId xmlns="" xmlns:a16="http://schemas.microsoft.com/office/drawing/2014/main" id="{2E91E205-2C74-44E4-8502-87C10E7949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1366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72">
            <a:extLst>
              <a:ext uri="{FF2B5EF4-FFF2-40B4-BE49-F238E27FC236}">
                <a16:creationId xmlns="" xmlns:a16="http://schemas.microsoft.com/office/drawing/2014/main" id="{F774C452-A305-48CC-8FCF-D8830B6C6B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8984" y="3935047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4" name="Текст 74">
            <a:extLst>
              <a:ext uri="{FF2B5EF4-FFF2-40B4-BE49-F238E27FC236}">
                <a16:creationId xmlns="" xmlns:a16="http://schemas.microsoft.com/office/drawing/2014/main" id="{7449BF50-FC29-46FE-BA42-23CDB280B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8983" y="4721502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2">
            <a:extLst>
              <a:ext uri="{FF2B5EF4-FFF2-40B4-BE49-F238E27FC236}">
                <a16:creationId xmlns="" xmlns:a16="http://schemas.microsoft.com/office/drawing/2014/main" id="{FDDF9B53-7981-494A-AF67-FFE2013897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6827" y="3935036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7" name="Текст 74">
            <a:extLst>
              <a:ext uri="{FF2B5EF4-FFF2-40B4-BE49-F238E27FC236}">
                <a16:creationId xmlns="" xmlns:a16="http://schemas.microsoft.com/office/drawing/2014/main" id="{555E6D91-F01C-4493-B693-BCD0845F75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6826" y="4721490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AEA316F-1F9F-2F77-9297-83364F99A9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4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3D749BDC-55CE-17C5-6B6A-848CC9A9A152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A514E40-41BC-6254-C9EC-66EC1E3C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10A5EE6-E7F4-E862-2100-EFD143EA38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3E31BFE3-A791-7595-725E-57DFFCA652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F7B80F6-7439-F4A8-FF0B-83E413F20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8303BFC-5AA2-8375-896B-D7C63AC1DD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AE029F1-C9AD-2194-0D12-0849206D94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48230CC-DC20-40BE-8CB0-09BFB4C478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2DB4D02-9513-A92E-E6CA-ADD78673AB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3FAB2B0-E108-0509-2F41-08C5BF929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638CDFA-46A1-26D3-D90E-1C2A9A2F53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56EE6453-2A4A-BA46-8E54-011E16A764F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358026DC-7C0D-E2A0-7B7B-C99EBEF19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1F7726C-C70C-3998-9907-06F09E73D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20D6E3E-AC3B-DD9C-4000-8F10DB865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BAD1927-E83B-607A-2377-AD76CD8A9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201F2AD-BAF8-BB2A-1F32-1E39AE7CD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5E260F0-BC86-3B30-2C39-BD091DED8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12D8B60-EB59-3DE7-4772-079AF322C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B4AA405-121E-38EE-485C-2B9A910B7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125EB00-00DD-ACBC-CFAC-2903CAF91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FBA5B9A-77C4-5D42-1B3A-824E66EFB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7538B5E4-18B1-D2B2-7A6D-886B8882E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D5D864E-957E-5671-2683-F87AA001E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71F93AB-5B1E-6227-AED6-601D8F282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1" name="Номер слайда 5">
            <a:extLst>
              <a:ext uri="{FF2B5EF4-FFF2-40B4-BE49-F238E27FC236}">
                <a16:creationId xmlns="" xmlns:a16="http://schemas.microsoft.com/office/drawing/2014/main" id="{FD4B0E6B-3609-99F7-FBF3-705546AB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="" xmlns:a16="http://schemas.microsoft.com/office/drawing/2014/main" id="{6495406E-F0D4-5F68-A36C-C6EFCA5CB9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="" xmlns:a16="http://schemas.microsoft.com/office/drawing/2014/main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0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77" name="Текст 70">
            <a:extLst>
              <a:ext uri="{FF2B5EF4-FFF2-40B4-BE49-F238E27FC236}">
                <a16:creationId xmlns="" xmlns:a16="http://schemas.microsoft.com/office/drawing/2014/main" id="{C1C00B71-9E29-4E80-84BE-E8ECAB349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97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80" name="Текст 70">
            <a:extLst>
              <a:ext uri="{FF2B5EF4-FFF2-40B4-BE49-F238E27FC236}">
                <a16:creationId xmlns="" xmlns:a16="http://schemas.microsoft.com/office/drawing/2014/main" id="{22B6F7C8-E47A-4F1F-B542-0B457DD1D4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56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83" name="Текст 70">
            <a:extLst>
              <a:ext uri="{FF2B5EF4-FFF2-40B4-BE49-F238E27FC236}">
                <a16:creationId xmlns="" xmlns:a16="http://schemas.microsoft.com/office/drawing/2014/main" id="{5094A4E9-BC38-45D4-89AC-B80042D6A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80920" y="4298662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86" name="Текст 70">
            <a:extLst>
              <a:ext uri="{FF2B5EF4-FFF2-40B4-BE49-F238E27FC236}">
                <a16:creationId xmlns="" xmlns:a16="http://schemas.microsoft.com/office/drawing/2014/main" id="{5A1DB40F-DE79-41B5-BE6D-09A4F697B4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8765" y="4298649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="" xmlns:a16="http://schemas.microsoft.com/office/drawing/2014/main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7070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5" name="Текст 74">
            <a:extLst>
              <a:ext uri="{FF2B5EF4-FFF2-40B4-BE49-F238E27FC236}">
                <a16:creationId xmlns="" xmlns:a16="http://schemas.microsoft.com/office/drawing/2014/main" id="{04869597-2224-491A-B7F8-5AAEEECAA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706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Текст 72">
            <a:extLst>
              <a:ext uri="{FF2B5EF4-FFF2-40B4-BE49-F238E27FC236}">
                <a16:creationId xmlns="" xmlns:a16="http://schemas.microsoft.com/office/drawing/2014/main" id="{C6A8AB4A-A2CB-41B3-9598-0004CC0D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038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74">
            <a:extLst>
              <a:ext uri="{FF2B5EF4-FFF2-40B4-BE49-F238E27FC236}">
                <a16:creationId xmlns="" xmlns:a16="http://schemas.microsoft.com/office/drawing/2014/main" id="{BAE9DF55-2D4D-4CD0-B2F9-8B9411C95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803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72">
            <a:extLst>
              <a:ext uri="{FF2B5EF4-FFF2-40B4-BE49-F238E27FC236}">
                <a16:creationId xmlns="" xmlns:a16="http://schemas.microsoft.com/office/drawing/2014/main" id="{3C9F6CA0-0036-4C93-95F1-EDE10B95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669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1" name="Текст 74">
            <a:extLst>
              <a:ext uri="{FF2B5EF4-FFF2-40B4-BE49-F238E27FC236}">
                <a16:creationId xmlns="" xmlns:a16="http://schemas.microsoft.com/office/drawing/2014/main" id="{2E91E205-2C74-44E4-8502-87C10E7949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1366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72">
            <a:extLst>
              <a:ext uri="{FF2B5EF4-FFF2-40B4-BE49-F238E27FC236}">
                <a16:creationId xmlns="" xmlns:a16="http://schemas.microsoft.com/office/drawing/2014/main" id="{F774C452-A305-48CC-8FCF-D8830B6C6B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8984" y="3935047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4" name="Текст 74">
            <a:extLst>
              <a:ext uri="{FF2B5EF4-FFF2-40B4-BE49-F238E27FC236}">
                <a16:creationId xmlns="" xmlns:a16="http://schemas.microsoft.com/office/drawing/2014/main" id="{7449BF50-FC29-46FE-BA42-23CDB280B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8983" y="4721502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2">
            <a:extLst>
              <a:ext uri="{FF2B5EF4-FFF2-40B4-BE49-F238E27FC236}">
                <a16:creationId xmlns="" xmlns:a16="http://schemas.microsoft.com/office/drawing/2014/main" id="{FDDF9B53-7981-494A-AF67-FFE2013897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6827" y="3935036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7" name="Текст 74">
            <a:extLst>
              <a:ext uri="{FF2B5EF4-FFF2-40B4-BE49-F238E27FC236}">
                <a16:creationId xmlns="" xmlns:a16="http://schemas.microsoft.com/office/drawing/2014/main" id="{555E6D91-F01C-4493-B693-BCD0845F75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6826" y="4721490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11BCAD2-1CE6-8569-57FC-F68F62E1FF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5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BDB88261-08E0-154B-24EC-2CBA51E3B860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54" name="Рисунок 5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49F4FAE-4938-5A84-E9CA-B6B067C034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5227A93-B0F9-85F9-B793-4BA58A2B78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8442B71-C381-4DB9-8EB3-A522536AC3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3D9F7C07-F3A0-CE79-1117-2F9F188A14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123873B-9D37-8332-FDFE-7CCB204094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7B24369-EE74-33DE-F4C6-F3D63410B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62ED651-5E19-0E46-8FF9-17A0AD611A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D0A4785-FD42-82F9-9C45-DA96BCE0AD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0939B83-0A5E-238F-8588-62AB1136B7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B23D484-C373-6733-AC0E-349D81C9C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="" xmlns:a16="http://schemas.microsoft.com/office/drawing/2014/main" id="{430E45DF-6C8A-C506-C26A-A7047E8E0925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81" name="Рисунок 8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49615C4-9F94-E1BE-A4A7-551A2A3C6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7EEF3DBE-18EF-25B4-B5E8-5853F1B1D2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3122F57A-A62C-8DAE-C193-3D2AA496FA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7D022243-FD4B-AEE1-6E4E-642F5948F2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64C9E52-294E-E88B-1EE8-B769510D2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D5F3A5A-C390-B611-A718-531CD3D70E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F93B7E4-3B27-ACC6-496C-0B333F68E8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65BBAEC7-FAB3-830D-3826-CA436D3FCA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FEA726E-4B7A-EEE9-20DF-EF4C2DFD81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241AB7D-A98D-A153-87B4-66172400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8DBBA1AB-E4E5-A365-E38F-9B6042956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08262C2-B601-8530-6542-20CFC1D05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30FF672B-FCF9-A9D2-6F9F-CD6D6F585E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4" name="Номер слайда 5">
            <a:extLst>
              <a:ext uri="{FF2B5EF4-FFF2-40B4-BE49-F238E27FC236}">
                <a16:creationId xmlns="" xmlns:a16="http://schemas.microsoft.com/office/drawing/2014/main" id="{EC221D9B-5E69-989C-5CAB-A78FDB3D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5" name="Текст 11">
            <a:extLst>
              <a:ext uri="{FF2B5EF4-FFF2-40B4-BE49-F238E27FC236}">
                <a16:creationId xmlns="" xmlns:a16="http://schemas.microsoft.com/office/drawing/2014/main" id="{93BCA635-65BF-144C-2164-0E3A3E192AC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="" xmlns:a16="http://schemas.microsoft.com/office/drawing/2014/main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8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="" xmlns:a16="http://schemas.microsoft.com/office/drawing/2014/main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848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="" xmlns:a16="http://schemas.microsoft.com/office/drawing/2014/main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9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0">
            <a:extLst>
              <a:ext uri="{FF2B5EF4-FFF2-40B4-BE49-F238E27FC236}">
                <a16:creationId xmlns="" xmlns:a16="http://schemas.microsoft.com/office/drawing/2014/main" id="{45E92783-F978-41FA-8829-0DA0107F2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8671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="" xmlns:a16="http://schemas.microsoft.com/office/drawing/2014/main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3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0">
            <a:extLst>
              <a:ext uri="{FF2B5EF4-FFF2-40B4-BE49-F238E27FC236}">
                <a16:creationId xmlns="" xmlns:a16="http://schemas.microsoft.com/office/drawing/2014/main" id="{12DBA12C-2378-4749-93B8-72E2751D8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4493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="" xmlns:a16="http://schemas.microsoft.com/office/drawing/2014/main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70">
            <a:extLst>
              <a:ext uri="{FF2B5EF4-FFF2-40B4-BE49-F238E27FC236}">
                <a16:creationId xmlns="" xmlns:a16="http://schemas.microsoft.com/office/drawing/2014/main" id="{3D811691-DBD4-4E8D-B255-3255FF5F17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48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="" xmlns:a16="http://schemas.microsoft.com/office/drawing/2014/main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9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Текст 70">
            <a:extLst>
              <a:ext uri="{FF2B5EF4-FFF2-40B4-BE49-F238E27FC236}">
                <a16:creationId xmlns="" xmlns:a16="http://schemas.microsoft.com/office/drawing/2014/main" id="{3FAFD3D7-1D35-46ED-AF4A-46F7A88D4A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8671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="" xmlns:a16="http://schemas.microsoft.com/office/drawing/2014/main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3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5" name="Текст 70">
            <a:extLst>
              <a:ext uri="{FF2B5EF4-FFF2-40B4-BE49-F238E27FC236}">
                <a16:creationId xmlns="" xmlns:a16="http://schemas.microsoft.com/office/drawing/2014/main" id="{13CDD5CD-A1A6-4E24-9BF9-72A65DD961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14493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="" xmlns:a16="http://schemas.microsoft.com/office/drawing/2014/main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8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8" name="Текст 70">
            <a:extLst>
              <a:ext uri="{FF2B5EF4-FFF2-40B4-BE49-F238E27FC236}">
                <a16:creationId xmlns="" xmlns:a16="http://schemas.microsoft.com/office/drawing/2014/main" id="{D51FCBE6-C446-479A-94EF-45DAD0B3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848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="" xmlns:a16="http://schemas.microsoft.com/office/drawing/2014/main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9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1" name="Текст 70">
            <a:extLst>
              <a:ext uri="{FF2B5EF4-FFF2-40B4-BE49-F238E27FC236}">
                <a16:creationId xmlns="" xmlns:a16="http://schemas.microsoft.com/office/drawing/2014/main" id="{5DB32E64-6BD3-4601-8B01-7E16578F26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671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="" xmlns:a16="http://schemas.microsoft.com/office/drawing/2014/main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3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4" name="Текст 70">
            <a:extLst>
              <a:ext uri="{FF2B5EF4-FFF2-40B4-BE49-F238E27FC236}">
                <a16:creationId xmlns="" xmlns:a16="http://schemas.microsoft.com/office/drawing/2014/main" id="{06CEFC3F-4DE5-4EB3-9FEA-ADF215BE94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4493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="" xmlns:a16="http://schemas.microsoft.com/office/drawing/2014/main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7" name="Текст 70">
            <a:extLst>
              <a:ext uri="{FF2B5EF4-FFF2-40B4-BE49-F238E27FC236}">
                <a16:creationId xmlns="" xmlns:a16="http://schemas.microsoft.com/office/drawing/2014/main" id="{C198B7D9-F19E-4F6F-B073-792A97D520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2848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="" xmlns:a16="http://schemas.microsoft.com/office/drawing/2014/main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9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0" name="Текст 70">
            <a:extLst>
              <a:ext uri="{FF2B5EF4-FFF2-40B4-BE49-F238E27FC236}">
                <a16:creationId xmlns="" xmlns:a16="http://schemas.microsoft.com/office/drawing/2014/main" id="{968FF56A-29CD-4AFB-A941-5E9E817D598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88671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="" xmlns:a16="http://schemas.microsoft.com/office/drawing/2014/main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3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3" name="Текст 70">
            <a:extLst>
              <a:ext uri="{FF2B5EF4-FFF2-40B4-BE49-F238E27FC236}">
                <a16:creationId xmlns="" xmlns:a16="http://schemas.microsoft.com/office/drawing/2014/main" id="{6CC52E39-C118-4A57-A3D9-BE20AD0BDBA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14493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="" xmlns:a16="http://schemas.microsoft.com/office/drawing/2014/main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="" xmlns:a16="http://schemas.microsoft.com/office/drawing/2014/main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8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="" xmlns:a16="http://schemas.microsoft.com/office/drawing/2014/main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="" xmlns:a16="http://schemas.microsoft.com/office/drawing/2014/main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="" xmlns:a16="http://schemas.microsoft.com/office/drawing/2014/main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8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="" xmlns:a16="http://schemas.microsoft.com/office/drawing/2014/main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="" xmlns:a16="http://schemas.microsoft.com/office/drawing/2014/main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="" xmlns:a16="http://schemas.microsoft.com/office/drawing/2014/main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8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="" xmlns:a16="http://schemas.microsoft.com/office/drawing/2014/main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="" xmlns:a16="http://schemas.microsoft.com/office/drawing/2014/main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="" xmlns:a16="http://schemas.microsoft.com/office/drawing/2014/main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8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47DBAFB-D2F2-823D-E7CE-ECE08CB74F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5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казател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A014226D-E0DE-D32A-2388-9957B3F4BBE2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97" name="Рисунок 9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0A0687E-59A6-E435-1D6C-A24263442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5" y="5066997"/>
              <a:ext cx="3915266" cy="2203421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3D2CDC4-94B1-D659-D4D3-12706C566B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0" y="5066997"/>
              <a:ext cx="3915266" cy="2203421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2B01AD3-A078-AC41-3D2E-CA789401A8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7"/>
              <a:ext cx="3915266" cy="2203421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9AB4BD6-9805-36BD-8EE1-FB8CC2E1E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8" y="5066997"/>
              <a:ext cx="3915266" cy="2203421"/>
            </a:xfrm>
            <a:prstGeom prst="rect">
              <a:avLst/>
            </a:prstGeom>
          </p:spPr>
        </p:pic>
        <p:pic>
          <p:nvPicPr>
            <p:cNvPr id="101" name="Рисунок 10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741132CD-36CE-C37D-06FF-99C17A9F23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10" y="5066997"/>
              <a:ext cx="3915266" cy="2203421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D25D027-5B0B-41AF-8020-345FA319F6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8" y="5066997"/>
              <a:ext cx="3915266" cy="2203421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FC07CF3-5594-4C33-C7C1-FF56C72B38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91" y="5066997"/>
              <a:ext cx="3915266" cy="2203421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3E39F638-9508-09F4-C7AC-A57B2C7E57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6" cy="2203421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6751928-C000-3201-AC31-1169200B9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2" y="5066997"/>
              <a:ext cx="3915266" cy="220342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62459FC7-CE77-BB50-9DCC-E3FD756021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7" y="5066997"/>
              <a:ext cx="3915266" cy="2203421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="" xmlns:a16="http://schemas.microsoft.com/office/drawing/2014/main" id="{4AE8B6C2-71A9-1DFC-646D-5FEE80052B61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108" name="Рисунок 10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4C95B3B-614D-E00C-1CCD-5D27702D0A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02B222C-5302-58BF-A073-934C75C58D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4032825-572D-EADB-74A6-D6A092A73C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9E68C48-02FF-A5FD-D399-7A504E96C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73B17169-2CCC-84CB-1ECA-E2DFC6577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E26AA45-E868-F41D-6651-4CE1E52FE0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A3DBE2DD-7332-D0C5-6404-2B59DCA25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115" name="Рисунок 1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4B9BE81-AE2B-EFAC-0340-0768CE3A3E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7230DD1-2000-6316-EF5A-F742D0839C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117" name="Рисунок 1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CBCC607-5770-981D-361D-76E53D50D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118" name="Рисунок 1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AA442B9-C6D9-6F25-45FC-D61DA40222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44A649C-7918-4B87-2D35-2E80525B16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94AEE9B-25DA-0564-EB9B-0BA4D7FF0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4" name="Номер слайда 5">
            <a:extLst>
              <a:ext uri="{FF2B5EF4-FFF2-40B4-BE49-F238E27FC236}">
                <a16:creationId xmlns="" xmlns:a16="http://schemas.microsoft.com/office/drawing/2014/main" id="{EC221D9B-5E69-989C-5CAB-A78FDB3D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5" name="Текст 11">
            <a:extLst>
              <a:ext uri="{FF2B5EF4-FFF2-40B4-BE49-F238E27FC236}">
                <a16:creationId xmlns="" xmlns:a16="http://schemas.microsoft.com/office/drawing/2014/main" id="{93BCA635-65BF-144C-2164-0E3A3E192AC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="" xmlns:a16="http://schemas.microsoft.com/office/drawing/2014/main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8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="" xmlns:a16="http://schemas.microsoft.com/office/drawing/2014/main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848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="" xmlns:a16="http://schemas.microsoft.com/office/drawing/2014/main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9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0">
            <a:extLst>
              <a:ext uri="{FF2B5EF4-FFF2-40B4-BE49-F238E27FC236}">
                <a16:creationId xmlns="" xmlns:a16="http://schemas.microsoft.com/office/drawing/2014/main" id="{45E92783-F978-41FA-8829-0DA0107F2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8671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="" xmlns:a16="http://schemas.microsoft.com/office/drawing/2014/main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3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0">
            <a:extLst>
              <a:ext uri="{FF2B5EF4-FFF2-40B4-BE49-F238E27FC236}">
                <a16:creationId xmlns="" xmlns:a16="http://schemas.microsoft.com/office/drawing/2014/main" id="{12DBA12C-2378-4749-93B8-72E2751D8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4493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="" xmlns:a16="http://schemas.microsoft.com/office/drawing/2014/main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70">
            <a:extLst>
              <a:ext uri="{FF2B5EF4-FFF2-40B4-BE49-F238E27FC236}">
                <a16:creationId xmlns="" xmlns:a16="http://schemas.microsoft.com/office/drawing/2014/main" id="{3D811691-DBD4-4E8D-B255-3255FF5F17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48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="" xmlns:a16="http://schemas.microsoft.com/office/drawing/2014/main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9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Текст 70">
            <a:extLst>
              <a:ext uri="{FF2B5EF4-FFF2-40B4-BE49-F238E27FC236}">
                <a16:creationId xmlns="" xmlns:a16="http://schemas.microsoft.com/office/drawing/2014/main" id="{3FAFD3D7-1D35-46ED-AF4A-46F7A88D4A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8671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="" xmlns:a16="http://schemas.microsoft.com/office/drawing/2014/main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3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5" name="Текст 70">
            <a:extLst>
              <a:ext uri="{FF2B5EF4-FFF2-40B4-BE49-F238E27FC236}">
                <a16:creationId xmlns="" xmlns:a16="http://schemas.microsoft.com/office/drawing/2014/main" id="{13CDD5CD-A1A6-4E24-9BF9-72A65DD961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14493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="" xmlns:a16="http://schemas.microsoft.com/office/drawing/2014/main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8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8" name="Текст 70">
            <a:extLst>
              <a:ext uri="{FF2B5EF4-FFF2-40B4-BE49-F238E27FC236}">
                <a16:creationId xmlns="" xmlns:a16="http://schemas.microsoft.com/office/drawing/2014/main" id="{D51FCBE6-C446-479A-94EF-45DAD0B3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848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="" xmlns:a16="http://schemas.microsoft.com/office/drawing/2014/main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9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1" name="Текст 70">
            <a:extLst>
              <a:ext uri="{FF2B5EF4-FFF2-40B4-BE49-F238E27FC236}">
                <a16:creationId xmlns="" xmlns:a16="http://schemas.microsoft.com/office/drawing/2014/main" id="{5DB32E64-6BD3-4601-8B01-7E16578F26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671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="" xmlns:a16="http://schemas.microsoft.com/office/drawing/2014/main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3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4" name="Текст 70">
            <a:extLst>
              <a:ext uri="{FF2B5EF4-FFF2-40B4-BE49-F238E27FC236}">
                <a16:creationId xmlns="" xmlns:a16="http://schemas.microsoft.com/office/drawing/2014/main" id="{06CEFC3F-4DE5-4EB3-9FEA-ADF215BE94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4493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="" xmlns:a16="http://schemas.microsoft.com/office/drawing/2014/main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7" name="Текст 70">
            <a:extLst>
              <a:ext uri="{FF2B5EF4-FFF2-40B4-BE49-F238E27FC236}">
                <a16:creationId xmlns="" xmlns:a16="http://schemas.microsoft.com/office/drawing/2014/main" id="{C198B7D9-F19E-4F6F-B073-792A97D520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2848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="" xmlns:a16="http://schemas.microsoft.com/office/drawing/2014/main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9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0" name="Текст 70">
            <a:extLst>
              <a:ext uri="{FF2B5EF4-FFF2-40B4-BE49-F238E27FC236}">
                <a16:creationId xmlns="" xmlns:a16="http://schemas.microsoft.com/office/drawing/2014/main" id="{968FF56A-29CD-4AFB-A941-5E9E817D598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88671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="" xmlns:a16="http://schemas.microsoft.com/office/drawing/2014/main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3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3" name="Текст 70">
            <a:extLst>
              <a:ext uri="{FF2B5EF4-FFF2-40B4-BE49-F238E27FC236}">
                <a16:creationId xmlns="" xmlns:a16="http://schemas.microsoft.com/office/drawing/2014/main" id="{6CC52E39-C118-4A57-A3D9-BE20AD0BDBA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14493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="" xmlns:a16="http://schemas.microsoft.com/office/drawing/2014/main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="" xmlns:a16="http://schemas.microsoft.com/office/drawing/2014/main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8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="" xmlns:a16="http://schemas.microsoft.com/office/drawing/2014/main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="" xmlns:a16="http://schemas.microsoft.com/office/drawing/2014/main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="" xmlns:a16="http://schemas.microsoft.com/office/drawing/2014/main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8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="" xmlns:a16="http://schemas.microsoft.com/office/drawing/2014/main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="" xmlns:a16="http://schemas.microsoft.com/office/drawing/2014/main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="" xmlns:a16="http://schemas.microsoft.com/office/drawing/2014/main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8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="" xmlns:a16="http://schemas.microsoft.com/office/drawing/2014/main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="" xmlns:a16="http://schemas.microsoft.com/office/drawing/2014/main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="" xmlns:a16="http://schemas.microsoft.com/office/drawing/2014/main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8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C56E148-0CCB-3AB1-C79A-64693AAFAD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>
            <a:extLst>
              <a:ext uri="{FF2B5EF4-FFF2-40B4-BE49-F238E27FC236}">
                <a16:creationId xmlns="" xmlns:a16="http://schemas.microsoft.com/office/drawing/2014/main" id="{7DB59B54-196E-230E-1555-BDAC7937B05B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75" name="Рисунок 7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8118A190-E392-EAC3-7AC7-97945F0A1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A0C4A3B-CCB5-B36B-7358-FBC81B580B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3E59ABC-5640-8BB0-2C36-A9EB850A04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F9C086B-DA36-1E96-6135-0152DFA0A0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739E8FD9-CC32-A641-BBD9-60A6BB30A1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CAF34B4-FB56-C072-EC5C-BFAD18D656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E7ED72E-7A7E-702B-B974-A0112A8852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15D0490-ED44-0A40-99E7-DEA988BDC0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82EF9FA6-758A-926B-FFCF-C72D0D028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AA999D8D-CF6B-46BA-2032-509DF3CC5E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="" xmlns:a16="http://schemas.microsoft.com/office/drawing/2014/main" id="{5237E39E-EA9C-C25C-F757-EF351C7D5B5C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86" name="Рисунок 8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621F13F4-7906-AC21-2D11-863E364B29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9972AD3-FF51-F353-82AD-D1B945D3C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AC6F471-786D-7847-03EE-FCFA5674F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4F49132-A466-C0C3-2812-24E9C45FC2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9AB24AB-0776-6190-22AC-2AD03DA69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A9377649-8DC5-349D-2C6D-35E7717A5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2CC7E13-0983-F595-4C91-A98FE6BF6C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76C2226A-2066-689A-148E-6B5485DF7B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C98086D-1665-1C1A-2565-6FDADBA58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8F10629F-AC84-D817-C104-A1F8AB9C2E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9A430E3-871A-9353-A94B-1E384AEA4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5D7843B-40B4-268E-9A45-5A7B77723F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D03A6F1-4088-E01B-F185-EAE5CE449A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9" name="Номер слайда 5">
            <a:extLst>
              <a:ext uri="{FF2B5EF4-FFF2-40B4-BE49-F238E27FC236}">
                <a16:creationId xmlns="" xmlns:a16="http://schemas.microsoft.com/office/drawing/2014/main" id="{4215A8EF-1A7D-F6EF-29D7-BBD7541C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0" name="Текст 11">
            <a:extLst>
              <a:ext uri="{FF2B5EF4-FFF2-40B4-BE49-F238E27FC236}">
                <a16:creationId xmlns="" xmlns:a16="http://schemas.microsoft.com/office/drawing/2014/main" id="{45D8B80A-06A2-8E5E-7F7A-EB12CEE3D3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="" xmlns:a16="http://schemas.microsoft.com/office/drawing/2014/main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8" y="119315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="" xmlns:a16="http://schemas.microsoft.com/office/drawing/2014/main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9" y="119315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="" xmlns:a16="http://schemas.microsoft.com/office/drawing/2014/main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3" y="119315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="" xmlns:a16="http://schemas.microsoft.com/office/drawing/2014/main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="" xmlns:a16="http://schemas.microsoft.com/office/drawing/2014/main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9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="" xmlns:a16="http://schemas.microsoft.com/office/drawing/2014/main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3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="" xmlns:a16="http://schemas.microsoft.com/office/drawing/2014/main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8" y="3819261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="" xmlns:a16="http://schemas.microsoft.com/office/drawing/2014/main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9" y="3819261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="" xmlns:a16="http://schemas.microsoft.com/office/drawing/2014/main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3" y="3819261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="" xmlns:a16="http://schemas.microsoft.com/office/drawing/2014/main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="" xmlns:a16="http://schemas.microsoft.com/office/drawing/2014/main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9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="" xmlns:a16="http://schemas.microsoft.com/office/drawing/2014/main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3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="" xmlns:a16="http://schemas.microsoft.com/office/drawing/2014/main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="" xmlns:a16="http://schemas.microsoft.com/office/drawing/2014/main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8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="" xmlns:a16="http://schemas.microsoft.com/office/drawing/2014/main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="" xmlns:a16="http://schemas.microsoft.com/office/drawing/2014/main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="" xmlns:a16="http://schemas.microsoft.com/office/drawing/2014/main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8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="" xmlns:a16="http://schemas.microsoft.com/office/drawing/2014/main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="" xmlns:a16="http://schemas.microsoft.com/office/drawing/2014/main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="" xmlns:a16="http://schemas.microsoft.com/office/drawing/2014/main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8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="" xmlns:a16="http://schemas.microsoft.com/office/drawing/2014/main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="" xmlns:a16="http://schemas.microsoft.com/office/drawing/2014/main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="" xmlns:a16="http://schemas.microsoft.com/office/drawing/2014/main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8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0FE8414-A34B-4931-814C-FAD613063A7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62502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="" xmlns:a16="http://schemas.microsoft.com/office/drawing/2014/main" id="{18FFB1A2-FCD7-49C0-9E1B-3ABA4BD4DDC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62502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="" xmlns:a16="http://schemas.microsoft.com/office/drawing/2014/main" id="{F8A2D4C6-20FB-47AB-9A4C-1CF10BDFB44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62502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="" xmlns:a16="http://schemas.microsoft.com/office/drawing/2014/main" id="{BAA59D01-7975-4275-AD8F-C616E33F94C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62502" y="513223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="" xmlns:a16="http://schemas.microsoft.com/office/drawing/2014/main" id="{D7804EAE-25A0-4980-B47B-C55866EACB4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395060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="" xmlns:a16="http://schemas.microsoft.com/office/drawing/2014/main" id="{E3FC9B88-E78A-4FE8-9B73-9CBA1E4A45F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395060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="" xmlns:a16="http://schemas.microsoft.com/office/drawing/2014/main" id="{222BAECD-926E-4A88-8B35-E008710A9BD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95060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="" xmlns:a16="http://schemas.microsoft.com/office/drawing/2014/main" id="{456622C7-40CE-460C-901D-AD576A0CE06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95060" y="513223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="" xmlns:a16="http://schemas.microsoft.com/office/drawing/2014/main" id="{F38C08A6-1208-40D8-BB6F-4E90579FE34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510219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0" name="Текст 2">
            <a:extLst>
              <a:ext uri="{FF2B5EF4-FFF2-40B4-BE49-F238E27FC236}">
                <a16:creationId xmlns="" xmlns:a16="http://schemas.microsoft.com/office/drawing/2014/main" id="{F04DB1B2-17BE-4544-8218-DCE3C63824A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510219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2" name="Текст 2">
            <a:extLst>
              <a:ext uri="{FF2B5EF4-FFF2-40B4-BE49-F238E27FC236}">
                <a16:creationId xmlns="" xmlns:a16="http://schemas.microsoft.com/office/drawing/2014/main" id="{CDA6E7DB-1318-4A85-A29E-CF3F1F066D7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510219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4" name="Текст 2">
            <a:extLst>
              <a:ext uri="{FF2B5EF4-FFF2-40B4-BE49-F238E27FC236}">
                <a16:creationId xmlns="" xmlns:a16="http://schemas.microsoft.com/office/drawing/2014/main" id="{E697E64B-62AF-41C8-8779-7487737FED8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510219" y="513223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40E2346-57A3-001D-156A-88D605FFA1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0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88CC73D3-10E8-C03A-9BDB-60BEE8A5CA37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7311939-143E-B4A9-68C7-8AAAE20B6B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8CD633F-74D4-319E-F2CC-BB4C98F14B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A583A5C-8A94-DE76-0DDC-62117C434D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07F772B-1B68-5088-C11A-FAB6BC69A7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EA435A9-D0EB-F169-0D0C-39FCC028BA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CF79605-719C-8DFF-1D04-14DA03CC4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846C78B-F094-6404-0796-6E60248F6C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84E08A0D-67A3-AC64-3B7A-78E0A01F9E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CC3C2E8-87F1-D012-0F03-C9CAFC9137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D248812-3406-BDF9-1104-6483B66248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1AEFD0AD-22A8-3A33-6FA1-D57AF6B11FCA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4FAE013-751F-80AD-F200-810488B91A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7570B541-FACE-72E4-C5A3-2F91FB9D9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8E05F1C-D921-A18B-641B-803BC3B5AD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77F9D911-94D6-7A39-8F3E-A274D015A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E36ECB7-FC63-D87C-468B-838C044991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F47AF45-0B06-1B6E-9A5E-A34D9100C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3123BE4-BCEA-0F69-30C7-F401510950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86E440D-7590-9B21-3802-443776152D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2518807-5B3C-D42A-1833-313A26208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7C71DDA-7A18-9073-A6CD-7FC6FDDFE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A702C751-ED17-8414-6E0F-01B059A164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E4E4786-0F6E-AE44-EDEE-9A4458489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A6CE96E5-D95F-CC02-B58F-C766CF4E2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39" name="Номер слайда 5">
            <a:extLst>
              <a:ext uri="{FF2B5EF4-FFF2-40B4-BE49-F238E27FC236}">
                <a16:creationId xmlns="" xmlns:a16="http://schemas.microsoft.com/office/drawing/2014/main" id="{012D3927-D29A-0280-3943-3479410B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0" name="Текст 11">
            <a:extLst>
              <a:ext uri="{FF2B5EF4-FFF2-40B4-BE49-F238E27FC236}">
                <a16:creationId xmlns="" xmlns:a16="http://schemas.microsoft.com/office/drawing/2014/main" id="{06E74A46-C46E-7779-E8F1-0E70D9076E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153" y="992221"/>
            <a:ext cx="12074989" cy="446876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8ECC538B-7C79-4EAD-BC3B-3AFDA6F6DB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153" y="5730333"/>
            <a:ext cx="12074989" cy="128612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Объект или 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2CF6E8F-FEE6-945B-195A-FBF3DC2AD2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3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D7BE6FD1-5AA3-5F82-FFC6-16C59CEC86F2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852" y="992221"/>
            <a:ext cx="5846119" cy="5987206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360F4515-1627-4FCC-8DD8-DAD63CD8C73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11048" y="992221"/>
            <a:ext cx="5826097" cy="2795457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ТАБЛИЦА / ТЕКСТ</a:t>
            </a:r>
          </a:p>
        </p:txBody>
      </p:sp>
      <p:sp>
        <p:nvSpPr>
          <p:cNvPr id="24" name="Объект 4">
            <a:extLst>
              <a:ext uri="{FF2B5EF4-FFF2-40B4-BE49-F238E27FC236}">
                <a16:creationId xmlns="" xmlns:a16="http://schemas.microsoft.com/office/drawing/2014/main" id="{55E72068-1963-4960-A63D-F50E5367E7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11048" y="4020986"/>
            <a:ext cx="5826097" cy="2958443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ТАБЛИЦА / ТЕКСТ</a:t>
            </a:r>
          </a:p>
        </p:txBody>
      </p:sp>
      <p:sp>
        <p:nvSpPr>
          <p:cNvPr id="53" name="Номер слайда 5">
            <a:extLst>
              <a:ext uri="{FF2B5EF4-FFF2-40B4-BE49-F238E27FC236}">
                <a16:creationId xmlns="" xmlns:a16="http://schemas.microsoft.com/office/drawing/2014/main" id="{5807D44C-3120-F981-35C9-1404EA3C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4" name="Текст 11">
            <a:extLst>
              <a:ext uri="{FF2B5EF4-FFF2-40B4-BE49-F238E27FC236}">
                <a16:creationId xmlns="" xmlns:a16="http://schemas.microsoft.com/office/drawing/2014/main" id="{E1AC6967-6E50-0344-BA3F-46874CFFCC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94092AD-CACE-0C50-BE9D-26AD595AC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3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ED44AFE9-7C6F-0C1D-816D-D91D05AC0F58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16" name="Группа 15">
              <a:extLst>
                <a:ext uri="{FF2B5EF4-FFF2-40B4-BE49-F238E27FC236}">
                  <a16:creationId xmlns="" xmlns:a16="http://schemas.microsoft.com/office/drawing/2014/main" id="{2EDCD074-98CB-B4BE-C796-4D2DFE74CAB0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17" name="Рисунок 1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A38588B6-19FC-160E-A192-2D591BC38F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18" name="Рисунок 1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ABD48FD3-A79F-01E6-D260-27D7A63511E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AB29DD20-512F-ED1C-08F2-4C6D919C270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6DE9110D-C3FF-684B-00DE-100E8986E2E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91E26584-F1E7-DA99-A7E9-BC2272DB26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625AC937-BF91-CF04-89EE-0F67491FC26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9357B26D-F181-819E-3AC3-2B5CD1CABF1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D4F547DC-DD99-65A3-C9DF-9F1983F289A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22E7D81D-EBA5-F2A9-8035-A8430D9069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50FE7E9D-02C8-6274-F7BA-B7E32D18161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37" name="Группа 36">
              <a:extLst>
                <a:ext uri="{FF2B5EF4-FFF2-40B4-BE49-F238E27FC236}">
                  <a16:creationId xmlns="" xmlns:a16="http://schemas.microsoft.com/office/drawing/2014/main" id="{C369A2AE-BD4E-78E3-7B6A-7B1FD9D615E3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51224240-0FA2-CDBD-5126-76E5C899AE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1CEC576F-2A31-CEB1-1F1C-6E02B79DAE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F3BD2F58-2BBB-7B85-7001-2FDB203916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8C995285-B61A-4198-EAC8-952BE2A308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2EBCE7F6-E33E-C69C-F27A-A2DA385750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31A367E0-A47A-8BAF-9FCB-9F57A8BD57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2EAB1A0B-FDF0-49F6-4A55-7DB36D2A42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2860AD9E-471E-80E8-918D-84649E6060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D1C86CF9-729B-6D01-F2D8-55B6E91721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9D1EE747-3AB2-24EA-50A2-1FC2101F35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7A75B64E-EED6-1355-0B09-209763380F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0BC06378-BC21-A903-CEF2-21E7962DB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8523A21E-E660-0109-9826-14BA8D947C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51" name="Номер слайда 5">
            <a:extLst>
              <a:ext uri="{FF2B5EF4-FFF2-40B4-BE49-F238E27FC236}">
                <a16:creationId xmlns="" xmlns:a16="http://schemas.microsoft.com/office/drawing/2014/main" id="{4C65E182-EAE1-B222-EF24-59C2CEFC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="" xmlns:a16="http://schemas.microsoft.com/office/drawing/2014/main" id="{A93FC13F-DA0D-456C-11A4-113A70CA38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99001" y="1005694"/>
            <a:ext cx="7201990" cy="5965047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10" name="Текст 72">
            <a:extLst>
              <a:ext uri="{FF2B5EF4-FFF2-40B4-BE49-F238E27FC236}">
                <a16:creationId xmlns="" xmlns:a16="http://schemas.microsoft.com/office/drawing/2014/main" id="{CB8EB610-49D8-432A-8DFE-C95957700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851" y="99975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="" xmlns:a16="http://schemas.microsoft.com/office/drawing/2014/main" id="{DD225DD8-D7D6-4BE1-95F9-F080CA8C85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851" y="223059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2">
            <a:extLst>
              <a:ext uri="{FF2B5EF4-FFF2-40B4-BE49-F238E27FC236}">
                <a16:creationId xmlns="" xmlns:a16="http://schemas.microsoft.com/office/drawing/2014/main" id="{92E4ABD3-EA2C-4E32-A22C-A04B6FA6EA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851" y="346143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="" xmlns:a16="http://schemas.microsoft.com/office/drawing/2014/main" id="{104DD9A7-1409-4AD2-ADAB-781BB2EFA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2851" y="4696966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2">
            <a:extLst>
              <a:ext uri="{FF2B5EF4-FFF2-40B4-BE49-F238E27FC236}">
                <a16:creationId xmlns="" xmlns:a16="http://schemas.microsoft.com/office/drawing/2014/main" id="{8BD34460-BACD-4642-97DE-D4B7000A7C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2851" y="5932498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4" name="Текст 72">
            <a:extLst>
              <a:ext uri="{FF2B5EF4-FFF2-40B4-BE49-F238E27FC236}">
                <a16:creationId xmlns="" xmlns:a16="http://schemas.microsoft.com/office/drawing/2014/main" id="{11AA47DC-483F-50AE-FC38-B26B768568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98415" y="99975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5" name="Текст 72">
            <a:extLst>
              <a:ext uri="{FF2B5EF4-FFF2-40B4-BE49-F238E27FC236}">
                <a16:creationId xmlns="" xmlns:a16="http://schemas.microsoft.com/office/drawing/2014/main" id="{309F91BC-601A-6FF9-A6FF-11AFE8D7C7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98415" y="223059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6" name="Текст 72">
            <a:extLst>
              <a:ext uri="{FF2B5EF4-FFF2-40B4-BE49-F238E27FC236}">
                <a16:creationId xmlns="" xmlns:a16="http://schemas.microsoft.com/office/drawing/2014/main" id="{AC4D4821-EC47-0D68-F8DD-A92749D32D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98415" y="346143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7" name="Текст 72">
            <a:extLst>
              <a:ext uri="{FF2B5EF4-FFF2-40B4-BE49-F238E27FC236}">
                <a16:creationId xmlns="" xmlns:a16="http://schemas.microsoft.com/office/drawing/2014/main" id="{3BB5FCF3-099E-EC43-36D1-4100073290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98415" y="4696966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8" name="Текст 72">
            <a:extLst>
              <a:ext uri="{FF2B5EF4-FFF2-40B4-BE49-F238E27FC236}">
                <a16:creationId xmlns="" xmlns:a16="http://schemas.microsoft.com/office/drawing/2014/main" id="{DD3C33A9-B7DA-906D-72E8-840E47BE95B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98415" y="5932498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A3406E-E171-22D8-B53D-C12251CC0D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5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A83C39CD-7BD4-A520-09B7-FC65CAB4C6EA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DF7B188F-BD36-64A9-8DA9-FC737006CAF3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F16851F8-014B-2995-DDB9-7AFF131ABF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97C7D271-B580-A9B9-C0B3-18D34E70EB3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6DB45C51-F312-95AF-3779-24A4960E3B4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F7A191D0-1F1B-B680-3204-0BAF21AE50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E91ED246-0A83-9CB2-0FBF-3EE69BE1D5B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6B5AB13F-54D2-4CF9-CEAA-2C66F4E675E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11C166FF-ECCC-FB50-30D6-4673921F8B1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B202DAD8-F0FA-35B0-ADE1-A7596F3EA93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195FEAA4-DCAC-928D-7480-AA84CECC01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D6396C17-6250-9671-1BBB-F929959DF89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B2B8EEBB-10CB-B924-0552-0707A0CA6EB0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B58B2F27-A928-C2D9-409E-CB6EA8C3D2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5DF92C29-07C4-4765-C22C-E85236B916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A0482A55-A5A2-F420-E54D-E6B1AD9E35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032A7054-65DA-55DC-B92A-BBF3F63012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1F460642-C397-54BD-A2D2-C22065CC0AF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5A14DD16-5C04-F2AD-219E-F4FF290E18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AE7EB614-A13F-6931-A6EE-4A6D5A2F44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93B4BF35-253D-0B9D-C6BA-E86F6EDF4E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4833A11F-D310-9A98-1328-833E55BD21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9" name="Рисунок 2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89206CF7-B28B-214B-BB24-1CFE21C0B4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CD090099-3499-B53D-8E11-F3AC64D337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B1984569-BF92-B3F0-1DEB-BE6DA22C88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30AB222D-016D-82CF-8811-53BBE4362B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43" name="Номер слайда 5">
            <a:extLst>
              <a:ext uri="{FF2B5EF4-FFF2-40B4-BE49-F238E27FC236}">
                <a16:creationId xmlns="" xmlns:a16="http://schemas.microsoft.com/office/drawing/2014/main" id="{8DB24829-630D-5DDC-6BD4-8FC9DE22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4" name="Текст 11">
            <a:extLst>
              <a:ext uri="{FF2B5EF4-FFF2-40B4-BE49-F238E27FC236}">
                <a16:creationId xmlns="" xmlns:a16="http://schemas.microsoft.com/office/drawing/2014/main" id="{5AC71CF4-23A5-6218-D064-25CA52C27B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66250" y="837199"/>
            <a:ext cx="6680618" cy="6133542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C9EDCE5-1766-4120-8541-0B5AA6682CB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262501" y="836932"/>
            <a:ext cx="2436326" cy="61340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Таблица или диаграмма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F6E2B295-3CAF-4429-B30E-CC6978E45577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900989" y="836656"/>
            <a:ext cx="2436500" cy="613435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Объект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3D35D27-619D-3EB5-F754-601A5EF1A4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3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и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0568900-C6F5-43EC-AF22-B02DEBF7A491}"/>
              </a:ext>
            </a:extLst>
          </p:cNvPr>
          <p:cNvSpPr/>
          <p:nvPr userDrawn="1"/>
        </p:nvSpPr>
        <p:spPr>
          <a:xfrm>
            <a:off x="2" y="0"/>
            <a:ext cx="4374200" cy="727233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7" dirty="0"/>
          </a:p>
        </p:txBody>
      </p:sp>
      <p:sp>
        <p:nvSpPr>
          <p:cNvPr id="29" name="Диаграмма 28">
            <a:extLst>
              <a:ext uri="{FF2B5EF4-FFF2-40B4-BE49-F238E27FC236}">
                <a16:creationId xmlns="" xmlns:a16="http://schemas.microsoft.com/office/drawing/2014/main" id="{2A3051F3-4DAD-40A5-94E6-DCC5136A106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262503" y="892587"/>
            <a:ext cx="3811168" cy="6187842"/>
          </a:xfr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="" xmlns:a16="http://schemas.microsoft.com/office/drawing/2014/main" id="{AF08439C-3654-4366-AF8A-5DB1B641B6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9061" y="3892049"/>
            <a:ext cx="3740621" cy="318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Объект 34">
            <a:extLst>
              <a:ext uri="{FF2B5EF4-FFF2-40B4-BE49-F238E27FC236}">
                <a16:creationId xmlns="" xmlns:a16="http://schemas.microsoft.com/office/drawing/2014/main" id="{FA87333D-0D13-4A1F-91D6-6AF3D77EE1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724537" y="3892049"/>
            <a:ext cx="3612605" cy="318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Объект 37">
            <a:extLst>
              <a:ext uri="{FF2B5EF4-FFF2-40B4-BE49-F238E27FC236}">
                <a16:creationId xmlns="" xmlns:a16="http://schemas.microsoft.com/office/drawing/2014/main" id="{A041F04E-0A39-44C8-A4BC-87E587A9156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062" y="892587"/>
            <a:ext cx="7658429" cy="2743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F4EA5A72-2F42-AAC6-B26F-AEE1AE9E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1">
            <a:extLst>
              <a:ext uri="{FF2B5EF4-FFF2-40B4-BE49-F238E27FC236}">
                <a16:creationId xmlns="" xmlns:a16="http://schemas.microsoft.com/office/drawing/2014/main" id="{140E2418-A974-0C60-C78D-F470739B18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9D2A556-820C-1348-810E-F21642C019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72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D5B8359-A366-45C9-AB52-85626E279DC1}"/>
              </a:ext>
            </a:extLst>
          </p:cNvPr>
          <p:cNvSpPr/>
          <p:nvPr userDrawn="1"/>
        </p:nvSpPr>
        <p:spPr>
          <a:xfrm>
            <a:off x="8644647" y="1"/>
            <a:ext cx="3955343" cy="7272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7" dirty="0"/>
          </a:p>
        </p:txBody>
      </p:sp>
      <p:sp>
        <p:nvSpPr>
          <p:cNvPr id="28" name="Прямоугольник: скругленные верхние углы 27">
            <a:extLst>
              <a:ext uri="{FF2B5EF4-FFF2-40B4-BE49-F238E27FC236}">
                <a16:creationId xmlns="" xmlns:a16="http://schemas.microsoft.com/office/drawing/2014/main" id="{7C759910-4A86-90FB-8126-03F6346A106D}"/>
              </a:ext>
            </a:extLst>
          </p:cNvPr>
          <p:cNvSpPr/>
          <p:nvPr userDrawn="1"/>
        </p:nvSpPr>
        <p:spPr>
          <a:xfrm flipV="1">
            <a:off x="9422288" y="0"/>
            <a:ext cx="2400061" cy="20492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0B55CE-B6D2-4930-ACE0-B9999B0BE4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64" y="2201257"/>
            <a:ext cx="7438854" cy="1235576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DFBD256-29E3-4AB1-A442-C518037EB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64" y="3984668"/>
            <a:ext cx="7438854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0"/>
            </a:lvl4pPr>
            <a:lvl5pPr marL="1828885" indent="0" algn="ctr">
              <a:buNone/>
              <a:defRPr sz="1600"/>
            </a:lvl5pPr>
            <a:lvl6pPr marL="2286106" indent="0" algn="ctr">
              <a:buNone/>
              <a:defRPr sz="1600"/>
            </a:lvl6pPr>
            <a:lvl7pPr marL="2743327" indent="0" algn="ctr">
              <a:buNone/>
              <a:defRPr sz="1600"/>
            </a:lvl7pPr>
            <a:lvl8pPr marL="3200548" indent="0" algn="ctr">
              <a:buNone/>
              <a:defRPr sz="1600"/>
            </a:lvl8pPr>
            <a:lvl9pPr marL="365777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AA795F9-4938-46CC-82FE-4C6038D93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164" y="4453643"/>
            <a:ext cx="7438854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F01326C9-F802-4223-B0AD-C89A40BCAA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1328" y="6718868"/>
            <a:ext cx="2342810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68C85E2-CD7B-B04F-1297-CFD5CC475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18" y="4124517"/>
            <a:ext cx="2570670" cy="144934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="" xmlns:a16="http://schemas.microsoft.com/office/drawing/2014/main" id="{0B28D3EA-3806-5DE0-207F-F05E0D1D8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24654" y="5717021"/>
            <a:ext cx="2575334" cy="14493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BED9D5A-222D-175B-20C5-99D0D81A2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8" t="2180" r="554" b="-2180"/>
          <a:stretch/>
        </p:blipFill>
        <p:spPr>
          <a:xfrm flipV="1">
            <a:off x="8644645" y="4130113"/>
            <a:ext cx="1219200" cy="144933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="" xmlns:a16="http://schemas.microsoft.com/office/drawing/2014/main" id="{0BBCC6F6-B9E7-2348-1A6C-86159E1A5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52656"/>
          <a:stretch/>
        </p:blipFill>
        <p:spPr>
          <a:xfrm flipH="1">
            <a:off x="8644646" y="5717021"/>
            <a:ext cx="1219202" cy="14493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B1A8872-BF4B-5E62-382F-AF82D12EA1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83" y="206374"/>
            <a:ext cx="1212154" cy="15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9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9B6037FE-0B2B-19EB-A91A-5ED331EB348D}"/>
              </a:ext>
            </a:extLst>
          </p:cNvPr>
          <p:cNvSpPr/>
          <p:nvPr userDrawn="1"/>
        </p:nvSpPr>
        <p:spPr>
          <a:xfrm>
            <a:off x="1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847" y="1020928"/>
            <a:ext cx="5761522" cy="598206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EC3C7B81-5254-4DE1-A1DD-F12B5A87C0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49371" y="1020928"/>
            <a:ext cx="5788119" cy="27701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Объект 4">
            <a:extLst>
              <a:ext uri="{FF2B5EF4-FFF2-40B4-BE49-F238E27FC236}">
                <a16:creationId xmlns="" xmlns:a16="http://schemas.microsoft.com/office/drawing/2014/main" id="{0DAA23D1-C840-4082-BD31-259B211FBFD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49371" y="4094060"/>
            <a:ext cx="5788119" cy="29089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49B68C33-D1EC-912B-DFDF-4BA892C6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1">
            <a:extLst>
              <a:ext uri="{FF2B5EF4-FFF2-40B4-BE49-F238E27FC236}">
                <a16:creationId xmlns="" xmlns:a16="http://schemas.microsoft.com/office/drawing/2014/main" id="{7C3B651F-5BC3-36FC-23AB-D1A26378E8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36CD31F-3B62-BBD6-49C9-6F3ED422A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90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C5E89F5E-2B0E-3F53-76DB-5415BD826974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69231" y="994838"/>
            <a:ext cx="5761522" cy="60081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10" name="Текст 72">
            <a:extLst>
              <a:ext uri="{FF2B5EF4-FFF2-40B4-BE49-F238E27FC236}">
                <a16:creationId xmlns="" xmlns:a16="http://schemas.microsoft.com/office/drawing/2014/main" id="{23A8BD54-33A9-49C5-BC87-A485EE7A7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975" y="994839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1" name="Объект 9">
            <a:extLst>
              <a:ext uri="{FF2B5EF4-FFF2-40B4-BE49-F238E27FC236}">
                <a16:creationId xmlns="" xmlns:a16="http://schemas.microsoft.com/office/drawing/2014/main" id="{947B49DF-0AFC-4B25-A0A4-03796D7802B9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5016856" y="995205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="" xmlns:a16="http://schemas.microsoft.com/office/drawing/2014/main" id="{53273896-1A22-4B50-A269-4DA4795E7E0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62850" y="995188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3" name="Текст 72">
            <a:extLst>
              <a:ext uri="{FF2B5EF4-FFF2-40B4-BE49-F238E27FC236}">
                <a16:creationId xmlns="" xmlns:a16="http://schemas.microsoft.com/office/drawing/2014/main" id="{37BD9CAB-82A8-45BC-A7FA-AC023463D97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63975" y="2237852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4" name="Объект 9">
            <a:extLst>
              <a:ext uri="{FF2B5EF4-FFF2-40B4-BE49-F238E27FC236}">
                <a16:creationId xmlns="" xmlns:a16="http://schemas.microsoft.com/office/drawing/2014/main" id="{59F6CF4E-BB99-43AF-84F5-1D5C1872759E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5016856" y="223821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EC1FD1F3-C73F-46CA-B12A-A0CCCAF07AF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2850" y="2238202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6" name="Текст 72">
            <a:extLst>
              <a:ext uri="{FF2B5EF4-FFF2-40B4-BE49-F238E27FC236}">
                <a16:creationId xmlns="" xmlns:a16="http://schemas.microsoft.com/office/drawing/2014/main" id="{792AC303-B9F3-4CE6-9594-FC4F83CDE3F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263975" y="3480866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Объект 9">
            <a:extLst>
              <a:ext uri="{FF2B5EF4-FFF2-40B4-BE49-F238E27FC236}">
                <a16:creationId xmlns="" xmlns:a16="http://schemas.microsoft.com/office/drawing/2014/main" id="{F08A92F1-5C49-4DBA-953A-6ED24CD8DFE1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5016856" y="3481231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8188D9A5-9EFE-4256-8614-97EEF79299D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62850" y="3481214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9" name="Текст 72">
            <a:extLst>
              <a:ext uri="{FF2B5EF4-FFF2-40B4-BE49-F238E27FC236}">
                <a16:creationId xmlns="" xmlns:a16="http://schemas.microsoft.com/office/drawing/2014/main" id="{0F90B53F-3A53-4C26-A63E-1A96FC52018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257583" y="4727462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Объект 9">
            <a:extLst>
              <a:ext uri="{FF2B5EF4-FFF2-40B4-BE49-F238E27FC236}">
                <a16:creationId xmlns="" xmlns:a16="http://schemas.microsoft.com/office/drawing/2014/main" id="{7EE79B0D-EBC0-4209-9BCC-806EDE71D225}"/>
              </a:ext>
            </a:extLst>
          </p:cNvPr>
          <p:cNvSpPr>
            <a:spLocks noGrp="1"/>
          </p:cNvSpPr>
          <p:nvPr>
            <p:ph sz="quarter" idx="70" hasCustomPrompt="1"/>
          </p:nvPr>
        </p:nvSpPr>
        <p:spPr>
          <a:xfrm>
            <a:off x="5010466" y="47278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C25E1F0B-BB3E-44F6-966A-36A48DE94EB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56460" y="4727812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="" xmlns:a16="http://schemas.microsoft.com/office/drawing/2014/main" id="{6944797E-5D9E-4CE5-9C5D-AD401FE25CE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57583" y="5974059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DA23764F-0591-4217-BB63-E47A532D7EB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56460" y="5974408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4" name="Объект 9">
            <a:extLst>
              <a:ext uri="{FF2B5EF4-FFF2-40B4-BE49-F238E27FC236}">
                <a16:creationId xmlns="" xmlns:a16="http://schemas.microsoft.com/office/drawing/2014/main" id="{B0637421-C620-413E-882D-6287A55FFF3B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5010466" y="597440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0" name="Номер слайда 5">
            <a:extLst>
              <a:ext uri="{FF2B5EF4-FFF2-40B4-BE49-F238E27FC236}">
                <a16:creationId xmlns="" xmlns:a16="http://schemas.microsoft.com/office/drawing/2014/main" id="{67A90E03-F412-9EFD-D3E5-BB369AE2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Текст 11">
            <a:extLst>
              <a:ext uri="{FF2B5EF4-FFF2-40B4-BE49-F238E27FC236}">
                <a16:creationId xmlns="" xmlns:a16="http://schemas.microsoft.com/office/drawing/2014/main" id="{A19CC4F8-C9C3-A4F9-70D8-FD5F868D35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AA80222-4013-09F5-F0FA-48D0F28C4D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8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57225664-79AD-A146-FCF1-61B73E58DE02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69231" y="976746"/>
            <a:ext cx="5761522" cy="602624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3EEA0C-A726-4F19-AC8E-5CBE1D182B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499" y="976748"/>
            <a:ext cx="2762811" cy="2646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="" xmlns:a16="http://schemas.microsoft.com/office/drawing/2014/main" id="{A007F0BC-E5A3-403B-AAE2-06D87C578DE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94544" y="976748"/>
            <a:ext cx="2762811" cy="2646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="" xmlns:a16="http://schemas.microsoft.com/office/drawing/2014/main" id="{0B1222FC-D175-40BF-8557-F8FB6CF6696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62500" y="3840904"/>
            <a:ext cx="5794855" cy="3162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E736284-280E-17A7-A374-C60A1C3C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1">
            <a:extLst>
              <a:ext uri="{FF2B5EF4-FFF2-40B4-BE49-F238E27FC236}">
                <a16:creationId xmlns="" xmlns:a16="http://schemas.microsoft.com/office/drawing/2014/main" id="{37DD1748-B7E0-106C-7862-1F4AC9C296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1AB81C6-C62A-ADB6-98AF-F88FF62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4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и 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88231EF3-3E1C-3A41-633F-4C4FFCBCD2E5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79030BF2-711C-D11D-A059-194C2D6929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970BA00-0F61-7E8C-55C4-6158F2F633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D232C66-9604-6DA8-2C72-BB1E2489BA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7CA828C-32EB-61D8-62B9-3F50299118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B419F08-0A4A-858B-2677-3B008763EC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E17E33E-B88C-396B-ED26-7912C3C5BE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4332C86-B43A-A579-759E-7BC638C255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D70B27B-C8DF-830F-8FB9-00BDF44E59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E9FBCB6-38D4-3992-41C7-4BED34D8BD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3D4C41A-C7D4-ED78-1A92-7FD409EE65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D53A9536-D36E-EFB9-1D3F-8C0CA332BB30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EC1B005-2526-AAF7-5AEF-81EDA7CE2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36C9242-C27E-AE35-0C21-52E2A5B5E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C5A8B38-369F-4104-E1FA-7DAA17C62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E18FA1D-C5B3-5848-0627-A397369B7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4E7DACE-1C17-BC11-1C78-6C7166485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3315B57-7965-2C39-E1D7-3205B1BCB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C123D4A-79DD-89BC-B1A8-F7069ED31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C737807-7118-B314-75D3-4838E1B737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87778027-8265-6CD1-A87A-23388D2D8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AE1485A-3107-C32C-6EF9-00EE2E377C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F352E18-B873-4D27-DA76-78ABDBD2ED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B72180D-B777-A82A-4960-E39FCF862F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60C6BE5B-748A-0D15-7EAD-7DFF98F68F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6" name="Номер слайда 5">
            <a:extLst>
              <a:ext uri="{FF2B5EF4-FFF2-40B4-BE49-F238E27FC236}">
                <a16:creationId xmlns="" xmlns:a16="http://schemas.microsoft.com/office/drawing/2014/main" id="{A6D93496-B44D-92A9-40A7-07EA6AFD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7" name="Текст 11">
            <a:extLst>
              <a:ext uri="{FF2B5EF4-FFF2-40B4-BE49-F238E27FC236}">
                <a16:creationId xmlns="" xmlns:a16="http://schemas.microsoft.com/office/drawing/2014/main" id="{B1032A05-C574-89BD-1336-4FC11A3315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72">
            <a:extLst>
              <a:ext uri="{FF2B5EF4-FFF2-40B4-BE49-F238E27FC236}">
                <a16:creationId xmlns="" xmlns:a16="http://schemas.microsoft.com/office/drawing/2014/main" id="{749157D6-C38B-492D-B847-0D8030098E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278" y="468118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2" name="Объект 9">
            <a:extLst>
              <a:ext uri="{FF2B5EF4-FFF2-40B4-BE49-F238E27FC236}">
                <a16:creationId xmlns="" xmlns:a16="http://schemas.microsoft.com/office/drawing/2014/main" id="{496C2340-8BFE-4510-8A51-75E11AF5AD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182898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5" name="Текст 72">
            <a:extLst>
              <a:ext uri="{FF2B5EF4-FFF2-40B4-BE49-F238E27FC236}">
                <a16:creationId xmlns="" xmlns:a16="http://schemas.microsoft.com/office/drawing/2014/main" id="{DB7BB29C-89AA-456C-BF0A-35B64A54BC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5278" y="599424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6" name="Объект 9">
            <a:extLst>
              <a:ext uri="{FF2B5EF4-FFF2-40B4-BE49-F238E27FC236}">
                <a16:creationId xmlns="" xmlns:a16="http://schemas.microsoft.com/office/drawing/2014/main" id="{DA8952AC-5652-4CEE-B528-27B1A509676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3182898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4" name="Таблица 3">
            <a:extLst>
              <a:ext uri="{FF2B5EF4-FFF2-40B4-BE49-F238E27FC236}">
                <a16:creationId xmlns="" xmlns:a16="http://schemas.microsoft.com/office/drawing/2014/main" id="{B6C023A1-148F-4D57-9CE6-9E9800B64C0E}"/>
              </a:ext>
            </a:extLst>
          </p:cNvPr>
          <p:cNvSpPr>
            <a:spLocks noGrp="1"/>
          </p:cNvSpPr>
          <p:nvPr>
            <p:ph type="tbl" sz="quarter" idx="60" hasCustomPrompt="1"/>
          </p:nvPr>
        </p:nvSpPr>
        <p:spPr>
          <a:xfrm>
            <a:off x="535279" y="962182"/>
            <a:ext cx="5594093" cy="3434276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7" name="Текст 72">
            <a:extLst>
              <a:ext uri="{FF2B5EF4-FFF2-40B4-BE49-F238E27FC236}">
                <a16:creationId xmlns="" xmlns:a16="http://schemas.microsoft.com/office/drawing/2014/main" id="{F391F9FB-2F36-4142-82C1-24A82F7D691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03187" y="468118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Объект 9">
            <a:extLst>
              <a:ext uri="{FF2B5EF4-FFF2-40B4-BE49-F238E27FC236}">
                <a16:creationId xmlns="" xmlns:a16="http://schemas.microsoft.com/office/drawing/2014/main" id="{93423105-5A51-43F8-BE4D-AE6EF1A3D9F4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11050807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29" name="Текст 72">
            <a:extLst>
              <a:ext uri="{FF2B5EF4-FFF2-40B4-BE49-F238E27FC236}">
                <a16:creationId xmlns="" xmlns:a16="http://schemas.microsoft.com/office/drawing/2014/main" id="{160FBBFC-7EB8-4FE3-9F2E-0568BA79002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403187" y="599424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Объект 9">
            <a:extLst>
              <a:ext uri="{FF2B5EF4-FFF2-40B4-BE49-F238E27FC236}">
                <a16:creationId xmlns="" xmlns:a16="http://schemas.microsoft.com/office/drawing/2014/main" id="{F6FDDAF0-405E-475E-AF3F-87B87B52C3E7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11050807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="" xmlns:a16="http://schemas.microsoft.com/office/drawing/2014/main" id="{81D58D55-4FE9-44C5-BC0B-54D0AB6FCA2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9233" y="468118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Объект 9">
            <a:extLst>
              <a:ext uri="{FF2B5EF4-FFF2-40B4-BE49-F238E27FC236}">
                <a16:creationId xmlns="" xmlns:a16="http://schemas.microsoft.com/office/drawing/2014/main" id="{F8023AA2-11B2-4B0A-BA31-E8D821FBB7AB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7116854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3" name="Текст 72">
            <a:extLst>
              <a:ext uri="{FF2B5EF4-FFF2-40B4-BE49-F238E27FC236}">
                <a16:creationId xmlns="" xmlns:a16="http://schemas.microsoft.com/office/drawing/2014/main" id="{0FEB5C34-9A98-456F-9986-81E5CA19400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69233" y="599424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4" name="Объект 9">
            <a:extLst>
              <a:ext uri="{FF2B5EF4-FFF2-40B4-BE49-F238E27FC236}">
                <a16:creationId xmlns="" xmlns:a16="http://schemas.microsoft.com/office/drawing/2014/main" id="{DA940DB0-D2E1-4CCE-B1C9-1693C905DE7B}"/>
              </a:ext>
            </a:extLst>
          </p:cNvPr>
          <p:cNvSpPr>
            <a:spLocks noGrp="1"/>
          </p:cNvSpPr>
          <p:nvPr>
            <p:ph sz="quarter" idx="68" hasCustomPrompt="1"/>
          </p:nvPr>
        </p:nvSpPr>
        <p:spPr>
          <a:xfrm>
            <a:off x="7116854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="" xmlns:a16="http://schemas.microsoft.com/office/drawing/2014/main" id="{AA0EDAD6-5778-4457-A5B1-7CF4FB234912}"/>
              </a:ext>
            </a:extLst>
          </p:cNvPr>
          <p:cNvSpPr>
            <a:spLocks noGrp="1"/>
          </p:cNvSpPr>
          <p:nvPr>
            <p:ph sz="quarter" idx="69" hasCustomPrompt="1"/>
          </p:nvPr>
        </p:nvSpPr>
        <p:spPr>
          <a:xfrm>
            <a:off x="6470622" y="962778"/>
            <a:ext cx="5594524" cy="3434276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A57EFAE-E14E-6AB5-4F0E-08B2B9FCDD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1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омер слайда 5">
            <a:extLst>
              <a:ext uri="{FF2B5EF4-FFF2-40B4-BE49-F238E27FC236}">
                <a16:creationId xmlns="" xmlns:a16="http://schemas.microsoft.com/office/drawing/2014/main" id="{E0267EFC-DF66-E1A4-B1E8-5C014770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2" name="Текст 11">
            <a:extLst>
              <a:ext uri="{FF2B5EF4-FFF2-40B4-BE49-F238E27FC236}">
                <a16:creationId xmlns="" xmlns:a16="http://schemas.microsoft.com/office/drawing/2014/main" id="{43096824-9EF9-F70B-0787-F7E1D3A679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501" y="3905519"/>
            <a:ext cx="12074989" cy="31244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B6367FD7-141C-4E08-A4CC-9127760B8B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503" y="979251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37" name="Объект 10">
            <a:extLst>
              <a:ext uri="{FF2B5EF4-FFF2-40B4-BE49-F238E27FC236}">
                <a16:creationId xmlns="" xmlns:a16="http://schemas.microsoft.com/office/drawing/2014/main" id="{08890801-2405-45F2-86B0-084D8A25BEE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93591" y="979251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38" name="Объект 10">
            <a:extLst>
              <a:ext uri="{FF2B5EF4-FFF2-40B4-BE49-F238E27FC236}">
                <a16:creationId xmlns="" xmlns:a16="http://schemas.microsoft.com/office/drawing/2014/main" id="{2A21BCE2-17D0-4B51-8B90-276628BF66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524334" y="979251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2582DF7-7C5C-DDFE-B20E-BDC1024E2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08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1B81EF13-5DD2-9794-4920-C8CBF73D4EB7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6FA221F8-3CA2-A7A0-3562-23F3055D4586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27" name="Рисунок 2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E79BEBAA-3BBF-FC2A-8CB9-B81E0CE42B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5942101E-068C-B458-9B52-6CF6875CA2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29" name="Рисунок 2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121B4F88-D2A4-A975-7D11-E53B8BA8C9F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71755581-6FA8-CA43-F4ED-1D9EF446318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344D1571-9E54-696C-79C8-EAA32818970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23EF5187-EFCC-E3F3-3CEA-758D1D3265D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CBF404DF-AB95-E887-05E4-64BCBB2A08B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8AE59338-3584-E3F5-D11F-6E5223F9AC5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723100E7-481F-3A83-FFC5-8A08A7232A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CB8FC773-7358-B851-71D7-6FF82C702BB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13" name="Группа 12">
              <a:extLst>
                <a:ext uri="{FF2B5EF4-FFF2-40B4-BE49-F238E27FC236}">
                  <a16:creationId xmlns="" xmlns:a16="http://schemas.microsoft.com/office/drawing/2014/main" id="{11567A27-7985-34BE-E840-01B1A77FF9A3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14" name="Рисунок 1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17DDFF1C-BDF9-7902-407B-1193B144E8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BA52CAC2-CE5A-43F6-8267-2A6040DEDF2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16" name="Рисунок 1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699D54E7-68D5-26D0-7250-5B63EE49EC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1613E1D0-A669-FD88-D4DF-42058D070A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18" name="Рисунок 1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34B59B64-26EE-9DA3-959C-776B546C96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E4F8BA0D-DEBC-2D81-B3CD-E2A5C849D4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EA6919BB-E546-90F0-7F6D-DEABA6E09F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01904C76-A0CB-5BBB-FCFF-B82ACF999D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E84AA9B9-6454-57E4-E7DE-10D9BABBD6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DA24FBDA-BC3D-C315-4DEF-4C60B2678A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4EA8F8D9-88FA-B9A8-45F6-83FEA85BDA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1CB26F95-47CD-21B1-C804-DE134C1DCB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7C9F8E37-605B-24DC-F81D-4FB544FFED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37" name="Номер слайда 5">
            <a:extLst>
              <a:ext uri="{FF2B5EF4-FFF2-40B4-BE49-F238E27FC236}">
                <a16:creationId xmlns="" xmlns:a16="http://schemas.microsoft.com/office/drawing/2014/main" id="{84448FFA-DDEA-F067-3074-C175A4E3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Текст 11">
            <a:extLst>
              <a:ext uri="{FF2B5EF4-FFF2-40B4-BE49-F238E27FC236}">
                <a16:creationId xmlns="" xmlns:a16="http://schemas.microsoft.com/office/drawing/2014/main" id="{63265F4E-BAD2-3975-00CD-4458DE05B4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154" y="974868"/>
            <a:ext cx="8098465" cy="431778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Таблица</a:t>
            </a:r>
          </a:p>
        </p:txBody>
      </p:sp>
      <p:sp>
        <p:nvSpPr>
          <p:cNvPr id="38" name="Объект 10">
            <a:extLst>
              <a:ext uri="{FF2B5EF4-FFF2-40B4-BE49-F238E27FC236}">
                <a16:creationId xmlns="" xmlns:a16="http://schemas.microsoft.com/office/drawing/2014/main" id="{2A21BCE2-17D0-4B51-8B90-276628BF66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616558" y="974865"/>
            <a:ext cx="3779649" cy="431778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Круговая диаграмма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EFE71EC-BC2B-4F9B-B491-1E9F20E7930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62502" y="5548529"/>
            <a:ext cx="12134049" cy="146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DD8ED64-E84B-5609-96C0-9CABE4E304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60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и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085DD54A-2733-84F8-2F43-314F07814131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47" name="Группа 46">
              <a:extLst>
                <a:ext uri="{FF2B5EF4-FFF2-40B4-BE49-F238E27FC236}">
                  <a16:creationId xmlns="" xmlns:a16="http://schemas.microsoft.com/office/drawing/2014/main" id="{1C1A0829-B61A-E7B3-1825-DC8ECA4F85E3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62" name="Рисунок 6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4B181037-2EFD-6E1D-FB06-EE978F1D10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63" name="Рисунок 6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210F2C1B-0377-46FE-A166-A54FF4552AC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24FB6876-2E77-8765-0C83-9BA248F5DDE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2577FD16-5225-BB0A-72DA-B7F0EE4CEB2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E1140861-BD95-64CE-00A9-B14D16C676C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DE6BD28E-8D09-0F47-41C6-E46E33F1B47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1B1752CC-F65C-EEEF-6A6D-6F23D152C6B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9" name="Рисунок 6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41C2D59A-E4E9-07F2-4BD7-5A6577CA896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77DFC3A1-E1D9-B218-82E7-F687829D2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E1CB70DD-566A-6969-4F9A-A160CB795B1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48" name="Группа 47">
              <a:extLst>
                <a:ext uri="{FF2B5EF4-FFF2-40B4-BE49-F238E27FC236}">
                  <a16:creationId xmlns="" xmlns:a16="http://schemas.microsoft.com/office/drawing/2014/main" id="{40DAFB9F-CBF5-1E4F-FD34-A7EB52CD8358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F673E9A6-60AB-B631-AF8E-4994A41C15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5B9E398D-6B86-8A0A-01E7-9B540CB179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51B5F1A6-36D7-F8BC-05FA-65CC3DA89B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B32957E5-3BFF-81BA-9B60-A666D74A70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B7F01EDC-9CC5-8CF6-CFF2-533BC11F07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D0AAD0E0-4A1D-8EDF-6F02-9F1576A1B7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7281EB36-0440-9C4E-D28C-09920B449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0F248858-93B8-D5F1-40D8-769F1E234F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7" name="Рисунок 5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14A6C51B-5E77-88C5-71D6-BA854D81ED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4D1FD5FB-CA55-3C28-3BC0-8E1101D660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9" name="Рисунок 5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61C8A737-A124-9DF6-1F85-52906DA87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60" name="Рисунок 5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FDB0D950-EEF2-F99E-B104-6A66796C63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FFAB8BE8-8253-7B3E-E0DB-7CD7989FFF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72" name="Номер слайда 5">
            <a:extLst>
              <a:ext uri="{FF2B5EF4-FFF2-40B4-BE49-F238E27FC236}">
                <a16:creationId xmlns="" xmlns:a16="http://schemas.microsoft.com/office/drawing/2014/main" id="{48753666-F318-B0ED-A2C4-913EEF0C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3" name="Текст 11">
            <a:extLst>
              <a:ext uri="{FF2B5EF4-FFF2-40B4-BE49-F238E27FC236}">
                <a16:creationId xmlns="" xmlns:a16="http://schemas.microsoft.com/office/drawing/2014/main" id="{381C53B6-A8F5-8770-C497-D9C9E2B3FF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9E29E1A1-0C2F-4AF8-A024-39BE622648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501" y="962913"/>
            <a:ext cx="3248433" cy="26867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3" name="Рисунок 3">
            <a:extLst>
              <a:ext uri="{FF2B5EF4-FFF2-40B4-BE49-F238E27FC236}">
                <a16:creationId xmlns="" xmlns:a16="http://schemas.microsoft.com/office/drawing/2014/main" id="{B50FD5E1-6D1E-4EA7-A115-F06D711A72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2501" y="3981259"/>
            <a:ext cx="3248433" cy="279952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4" name="Рисунок 3">
            <a:extLst>
              <a:ext uri="{FF2B5EF4-FFF2-40B4-BE49-F238E27FC236}">
                <a16:creationId xmlns="" xmlns:a16="http://schemas.microsoft.com/office/drawing/2014/main" id="{3705760E-EE75-4568-8C5B-79978E71CE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88708" y="962913"/>
            <a:ext cx="3248433" cy="26867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5" name="Рисунок 3">
            <a:extLst>
              <a:ext uri="{FF2B5EF4-FFF2-40B4-BE49-F238E27FC236}">
                <a16:creationId xmlns="" xmlns:a16="http://schemas.microsoft.com/office/drawing/2014/main" id="{0146F6F8-E1D4-4A85-AD8F-B08A10767B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88708" y="3981259"/>
            <a:ext cx="3248433" cy="279952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2" name="Диаграмма 11">
            <a:extLst>
              <a:ext uri="{FF2B5EF4-FFF2-40B4-BE49-F238E27FC236}">
                <a16:creationId xmlns="" xmlns:a16="http://schemas.microsoft.com/office/drawing/2014/main" id="{62324BA0-82FA-4B7F-A824-AAC4261E2CB0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897778" y="962912"/>
            <a:ext cx="4804092" cy="581787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диаграммы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B83698B-61A3-8342-EE60-0029D90DAF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04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858F564F-3F52-2B67-0B51-A2AAF45426A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33" name="Группа 32">
              <a:extLst>
                <a:ext uri="{FF2B5EF4-FFF2-40B4-BE49-F238E27FC236}">
                  <a16:creationId xmlns="" xmlns:a16="http://schemas.microsoft.com/office/drawing/2014/main" id="{C6D1EE0F-5C12-DED6-F210-9B03D56B33E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2C4935DD-1D13-8D63-B049-291209E557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ED5EA1D2-19A8-5F0A-D616-347C9B7C46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68F3DC15-D310-EF28-BD23-6F02FC7CFC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883D7736-C937-0744-92E6-513DFBCA27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4D06B8C5-93DF-7A3D-015D-4A4C248BAA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7" name="Рисунок 5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3FB37129-95E7-ECE7-44BE-E7B23D1307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2DDD4A19-E91D-0F4B-BCC3-151F6A87F9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9" name="Рисунок 5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25607590-196E-284F-8D0C-7894A1C3EA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0" name="Рисунок 5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2BCD5B58-C5E7-85F4-BC2A-3A5EB50B1B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CC763A97-B2AA-E57C-6365-F90D55510B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34" name="Группа 33">
              <a:extLst>
                <a:ext uri="{FF2B5EF4-FFF2-40B4-BE49-F238E27FC236}">
                  <a16:creationId xmlns="" xmlns:a16="http://schemas.microsoft.com/office/drawing/2014/main" id="{53ACD8B2-418A-67A9-6A8E-F3211B2D07F9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BA5149CD-3B5D-071C-BA77-9928BD5F2E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34885E48-B76D-1B92-B180-897C33C42A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20D39C90-4217-DB58-1E9E-E43AEB535A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377B2496-392C-5BA3-CEE9-553F35CF5C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F7F5CC94-C345-9759-DEBD-4B5F80C596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88781C51-6E50-21B9-8546-7B846BDD75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474F23D7-B195-D53C-87DF-AF195A4E55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5EEF65F9-A726-874C-4E19-FB2C944D63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6F1D4AD9-169C-E98A-C499-31E73543B9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BC97DA94-7034-D09E-2693-7095E88155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EDFF0279-9C37-018A-8E54-59E866CD8C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7D38C750-C1A7-F6BE-22DA-7ACE315F0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13611636-C0CF-D250-3FBC-4CB3A11FB7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62" name="Номер слайда 5">
            <a:extLst>
              <a:ext uri="{FF2B5EF4-FFF2-40B4-BE49-F238E27FC236}">
                <a16:creationId xmlns="" xmlns:a16="http://schemas.microsoft.com/office/drawing/2014/main" id="{34D3BB26-5605-453F-9078-99046441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3" name="Текст 11">
            <a:extLst>
              <a:ext uri="{FF2B5EF4-FFF2-40B4-BE49-F238E27FC236}">
                <a16:creationId xmlns="" xmlns:a16="http://schemas.microsoft.com/office/drawing/2014/main" id="{8DE74451-7AFC-17A7-BD18-646302E4A2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11D1B1-2181-4FE8-A6B7-A45FA5A96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9295" y="3211952"/>
            <a:ext cx="2086873" cy="10908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Главный показатель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14BDE869-6D87-4974-9095-9FCC0BB70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174" y="33062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B713BE73-FB6C-4F34-BBB1-433F0305D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7419" y="33062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2F3D5D0A-9B4D-4359-9947-C730D01F4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1174" y="190562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="" xmlns:a16="http://schemas.microsoft.com/office/drawing/2014/main" id="{BF1E82DA-683E-4412-A35F-5D816E512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7419" y="190562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BF0B14FA-C08B-48A3-A25B-DB73A5F6E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1174" y="47068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99F3C5B8-11F8-4C0A-9AE4-646B258B54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7419" y="47068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6ABAA6CF-DBEF-41D0-9260-7EF989FB8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050" y="26193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36F2F568-2E92-413C-B6A8-0F829E6BBB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050" y="1218794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EA0B209A-E716-4F67-8D9D-BD192A014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3050" y="40199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3AC12900-C661-4CDA-9943-7F5BC0563C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3050" y="542058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="" xmlns:a16="http://schemas.microsoft.com/office/drawing/2014/main" id="{0A261E82-F153-4A32-A1DD-ED3BFD1CE5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45541" y="26193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A7033B89-703D-4B03-833E-E8A819A3F0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45541" y="1218794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0B26B1CE-3F41-4557-A30D-8B2B8331C0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45541" y="40199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="" xmlns:a16="http://schemas.microsoft.com/office/drawing/2014/main" id="{E9DB523D-9DFC-4150-9F3C-986EF2C8AC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45541" y="542058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65353CAB-4512-4791-8C13-D2C31EC5B1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9295" y="190562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="" xmlns:a16="http://schemas.microsoft.com/office/drawing/2014/main" id="{DCFF3CB6-7636-4909-9007-5D78179DEF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9295" y="47068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87ED8E05-29CD-4FF7-82F7-B1A0F02F1C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61173" y="6107420"/>
            <a:ext cx="6943116" cy="895575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36" name="Текст 7">
            <a:extLst>
              <a:ext uri="{FF2B5EF4-FFF2-40B4-BE49-F238E27FC236}">
                <a16:creationId xmlns="" xmlns:a16="http://schemas.microsoft.com/office/drawing/2014/main" id="{E8073365-CA7E-4B38-81C8-37533B187E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61173" y="765645"/>
            <a:ext cx="6943116" cy="895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66E45DF-E2B1-2514-610C-822E7351C7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62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9F6D7027-DFF8-36EB-BCD7-345AAAF75573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25254F4E-D941-C875-C429-61373FC316ED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6E80EE6F-B42B-3F70-7A0F-1FA4550CDB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EBC9B7C7-E03E-FF30-2CE4-F4AB1B190E1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8FE60478-87DA-E8EE-8DBD-A13F9C052F0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FBEA5C21-1789-BB23-9E3A-6588BDA97C9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D182EE84-329A-4057-43A9-5BB3CBE500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44756368-CF92-3097-DE70-32F79808794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8AE03E0A-A948-E75F-C5A8-CD7252F7857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9E4629C1-C488-7D29-A35C-75E17CB1A77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C6706B54-3CF2-5E2B-0887-89867BA359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1AC802BB-37C7-E2DE-EA8C-B2E10CFCE58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="" xmlns:a16="http://schemas.microsoft.com/office/drawing/2014/main" id="{DF46B9BD-E8B1-FEB9-861F-A7AEAB7C65FC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8B36A61E-080E-DC80-929B-B1BDA4F101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2FE91BF1-16B7-7BEA-DCE1-5CE4F6C959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2DF36EAF-1E56-9E60-CA8C-89B96F7DEE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D746C3A3-670D-770E-09B5-A55119DD95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48DDC52E-0A02-4DA8-E48A-762474DF20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08D03F15-E300-4E01-097F-1AAF469A78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41E83930-B1A6-47AE-B773-34BAAEF6D9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AB847747-39D9-FFEC-591C-FB78E84070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9DDA6DB9-3D77-28D8-29A0-77DA5E8288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AFA0EA8B-A93C-1774-344A-DF8452B8A4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7300E4E6-AA55-C764-F95F-453371B072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31A84E72-6291-3B7C-AA42-9E6BF5623E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="" xmlns:a16="http://schemas.microsoft.com/office/drawing/2014/main" id="{1A9C26C9-0DFF-CE87-A83F-7C8C8A4BE44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53" name="Номер слайда 5">
            <a:extLst>
              <a:ext uri="{FF2B5EF4-FFF2-40B4-BE49-F238E27FC236}">
                <a16:creationId xmlns="" xmlns:a16="http://schemas.microsoft.com/office/drawing/2014/main" id="{A37750CB-9DB5-9B47-9B8D-9B3F1E72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4" name="Текст 11">
            <a:extLst>
              <a:ext uri="{FF2B5EF4-FFF2-40B4-BE49-F238E27FC236}">
                <a16:creationId xmlns="" xmlns:a16="http://schemas.microsoft.com/office/drawing/2014/main" id="{9EC08690-1698-5863-8F1B-50D76531B4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11D1B1-2181-4FE8-A6B7-A45FA5A96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9295" y="2281198"/>
            <a:ext cx="2086873" cy="10908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Главный показатель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14BDE869-6D87-4974-9095-9FCC0BB70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174" y="23754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B713BE73-FB6C-4F34-BBB1-433F0305D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7419" y="23754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2F3D5D0A-9B4D-4359-9947-C730D01F4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1174" y="9748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="" xmlns:a16="http://schemas.microsoft.com/office/drawing/2014/main" id="{BF1E82DA-683E-4412-A35F-5D816E512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7419" y="9748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BF0B14FA-C08B-48A3-A25B-DB73A5F6E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1174" y="377606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99F3C5B8-11F8-4C0A-9AE4-646B258B54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7419" y="377606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65353CAB-4512-4791-8C13-D2C31EC5B1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9295" y="9748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="" xmlns:a16="http://schemas.microsoft.com/office/drawing/2014/main" id="{DCFF3CB6-7636-4909-9007-5D78179DEF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9295" y="377606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87ED8E05-29CD-4FF7-82F7-B1A0F02F1C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74014" y="5176662"/>
            <a:ext cx="6943116" cy="182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6C6B1DAD-194F-48C6-A850-78428412EB9B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262502" y="974869"/>
            <a:ext cx="2157421" cy="6028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10" name="Таблица 9">
            <a:extLst>
              <a:ext uri="{FF2B5EF4-FFF2-40B4-BE49-F238E27FC236}">
                <a16:creationId xmlns="" xmlns:a16="http://schemas.microsoft.com/office/drawing/2014/main" id="{12FF9F75-CDE4-4AB1-9812-64EAAFB9B997}"/>
              </a:ext>
            </a:extLst>
          </p:cNvPr>
          <p:cNvSpPr>
            <a:spLocks noGrp="1"/>
          </p:cNvSpPr>
          <p:nvPr>
            <p:ph type="tbl" sz="quarter" idx="34"/>
          </p:nvPr>
        </p:nvSpPr>
        <p:spPr>
          <a:xfrm>
            <a:off x="10066865" y="974868"/>
            <a:ext cx="2270623" cy="60281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таблицы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B960412-FFE3-F62C-875E-D16C1C4668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2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верхние углы 16">
            <a:extLst>
              <a:ext uri="{FF2B5EF4-FFF2-40B4-BE49-F238E27FC236}">
                <a16:creationId xmlns="" xmlns:a16="http://schemas.microsoft.com/office/drawing/2014/main" id="{266CFCAB-3875-45E5-5270-EB86F4FE3078}"/>
              </a:ext>
            </a:extLst>
          </p:cNvPr>
          <p:cNvSpPr/>
          <p:nvPr userDrawn="1"/>
        </p:nvSpPr>
        <p:spPr>
          <a:xfrm flipV="1">
            <a:off x="1894731" y="-2"/>
            <a:ext cx="8810527" cy="4216402"/>
          </a:xfrm>
          <a:prstGeom prst="round2SameRect">
            <a:avLst>
              <a:gd name="adj1" fmla="val 11095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0318504-289B-50C7-CC19-383DEF311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98028" y="88942"/>
            <a:ext cx="3133944" cy="17669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43DC8DC-F0E2-B948-BF18-7A14646F4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4782" y="85697"/>
            <a:ext cx="3132540" cy="1770159"/>
          </a:xfrm>
          <a:prstGeom prst="rect">
            <a:avLst/>
          </a:prstGeom>
        </p:spPr>
      </p:pic>
      <p:sp>
        <p:nvSpPr>
          <p:cNvPr id="4" name="Прямоугольник: скругленные верхние углы 3">
            <a:extLst>
              <a:ext uri="{FF2B5EF4-FFF2-40B4-BE49-F238E27FC236}">
                <a16:creationId xmlns="" xmlns:a16="http://schemas.microsoft.com/office/drawing/2014/main" id="{46B8DD56-24D3-800B-53D7-AB467069E38D}"/>
              </a:ext>
            </a:extLst>
          </p:cNvPr>
          <p:cNvSpPr/>
          <p:nvPr userDrawn="1"/>
        </p:nvSpPr>
        <p:spPr>
          <a:xfrm flipV="1">
            <a:off x="5209430" y="0"/>
            <a:ext cx="2181128" cy="189865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0B55CE-B6D2-4930-ACE0-B9999B0BE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781" y="2180658"/>
            <a:ext cx="8010429" cy="1662857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DFBD256-29E3-4AB1-A442-C518037EB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94781" y="4600662"/>
            <a:ext cx="8010429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0"/>
            </a:lvl4pPr>
            <a:lvl5pPr marL="1828885" indent="0" algn="ctr">
              <a:buNone/>
              <a:defRPr sz="1600"/>
            </a:lvl5pPr>
            <a:lvl6pPr marL="2286106" indent="0" algn="ctr">
              <a:buNone/>
              <a:defRPr sz="1600"/>
            </a:lvl6pPr>
            <a:lvl7pPr marL="2743327" indent="0" algn="ctr">
              <a:buNone/>
              <a:defRPr sz="1600"/>
            </a:lvl7pPr>
            <a:lvl8pPr marL="3200548" indent="0" algn="ctr">
              <a:buNone/>
              <a:defRPr sz="1600"/>
            </a:lvl8pPr>
            <a:lvl9pPr marL="365777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AA795F9-4938-46CC-82FE-4C6038D93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4781" y="5069637"/>
            <a:ext cx="8010429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="" xmlns:a16="http://schemas.microsoft.com/office/drawing/2014/main" id="{53F3FA25-3534-4B87-439B-C3EB02149A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8589" y="6718868"/>
            <a:ext cx="2342810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6F51B1E9-8DE3-4A79-55F5-575C47163E42}"/>
              </a:ext>
            </a:extLst>
          </p:cNvPr>
          <p:cNvCxnSpPr>
            <a:cxnSpLocks/>
          </p:cNvCxnSpPr>
          <p:nvPr userDrawn="1"/>
        </p:nvCxnSpPr>
        <p:spPr>
          <a:xfrm>
            <a:off x="3077370" y="3843519"/>
            <a:ext cx="64452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A5E3054-EB22-4FA1-FC22-B483D6A00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23" y="69214"/>
            <a:ext cx="1212154" cy="15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57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D7933398-9C16-9E80-7182-AF1A86F356B9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7" name="Рисунок 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37C2ED4-0180-C480-2F3A-51A75FA53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F7C430D-FF27-1381-37B0-273E64BD4F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5EB81F3-6599-6432-FB05-59BAFF916C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F0C3B96-B141-0C77-EEC0-921F2B4B9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EA8BF7B-CC66-9E50-0188-6CF6B4CCEA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A2F204A8-DB56-4ED0-AC09-A9E39FE4EA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1E27DF1-C4CC-C37B-FA28-97DF4C7E56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5CFF933-9F30-C1E0-ABDD-AF38D44F7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8A34CA3-A229-D943-8098-06B84DA7E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8A6AF2A9-68E1-016C-AFDE-C4AE2ACFA8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98DB39F2-0C3E-E494-5178-9E6E1657F38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A49E5C8-7C93-1178-4F02-533356390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448124F-E2C0-A4D8-ED49-5E37F868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BDD6E28-BA6D-77CB-26C4-ED9998332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1E1903D-1EDB-8700-CCCC-AC3A6D702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A70D6649-F30F-35CD-9780-9BD59EDA9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36FDA15-F1F9-13E6-E1C2-1CA3067AE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BB8D8C2-E565-9C9E-BD41-9F3781B13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C785B8B-D232-300C-84D6-14A56690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7C0D867-96DE-5553-0111-D2704120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ED4C832-F1B6-58C7-B4E6-9833BC617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2A86279-3867-948C-E4DA-6167D421E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B4078C3-F99C-1335-1620-1BE775912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DFB56E2-8E02-A982-CCE3-3ADDE319A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EF7610-08FD-9928-3A64-2DF5EFE860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CA67BD00-781E-0387-F06B-FD7839EE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11">
            <a:extLst>
              <a:ext uri="{FF2B5EF4-FFF2-40B4-BE49-F238E27FC236}">
                <a16:creationId xmlns="" xmlns:a16="http://schemas.microsoft.com/office/drawing/2014/main" id="{1AE22A9F-D11B-6719-03BB-BC9156A595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84071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ариант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D7933398-9C16-9E80-7182-AF1A86F356B9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7" name="Рисунок 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37C2ED4-0180-C480-2F3A-51A75FA53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5" y="5066997"/>
              <a:ext cx="3915266" cy="2203421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F7C430D-FF27-1381-37B0-273E64BD4F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0" y="5066997"/>
              <a:ext cx="3915266" cy="2203421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5EB81F3-6599-6432-FB05-59BAFF916C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7"/>
              <a:ext cx="3915266" cy="220342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F0C3B96-B141-0C77-EEC0-921F2B4B9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8" y="5066997"/>
              <a:ext cx="3915266" cy="2203421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EA8BF7B-CC66-9E50-0188-6CF6B4CCEA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10" y="5066997"/>
              <a:ext cx="3915266" cy="220342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A2F204A8-DB56-4ED0-AC09-A9E39FE4EA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8" y="5066997"/>
              <a:ext cx="3915266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1E27DF1-C4CC-C37B-FA28-97DF4C7E56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91" y="5066997"/>
              <a:ext cx="3915266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5CFF933-9F30-C1E0-ABDD-AF38D44F7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6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8A34CA3-A229-D943-8098-06B84DA7E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2" y="5066997"/>
              <a:ext cx="3915266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8A6AF2A9-68E1-016C-AFDE-C4AE2ACFA8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7" y="5066997"/>
              <a:ext cx="3915266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98DB39F2-0C3E-E494-5178-9E6E1657F38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A49E5C8-7C93-1178-4F02-533356390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448124F-E2C0-A4D8-ED49-5E37F868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BDD6E28-BA6D-77CB-26C4-ED9998332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1E1903D-1EDB-8700-CCCC-AC3A6D702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A70D6649-F30F-35CD-9780-9BD59EDA9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36FDA15-F1F9-13E6-E1C2-1CA3067AE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BB8D8C2-E565-9C9E-BD41-9F3781B13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C785B8B-D232-300C-84D6-14A56690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7C0D867-96DE-5553-0111-D2704120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ED4C832-F1B6-58C7-B4E6-9833BC617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2A86279-3867-948C-E4DA-6167D421E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B4078C3-F99C-1335-1620-1BE775912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CDFB56E2-8E02-A982-CCE3-3ADDE319A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177F275-73F1-EEE2-47F9-FFF3071EF3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6A2CD6EC-5354-28B4-E21F-85EF55CE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11">
            <a:extLst>
              <a:ext uri="{FF2B5EF4-FFF2-40B4-BE49-F238E27FC236}">
                <a16:creationId xmlns="" xmlns:a16="http://schemas.microsoft.com/office/drawing/2014/main" id="{1380E1DA-9F54-18CC-1B21-F4E8B3ABF8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67930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27316AA-3514-6E82-C462-B9943AC9E826}"/>
              </a:ext>
            </a:extLst>
          </p:cNvPr>
          <p:cNvGrpSpPr/>
          <p:nvPr userDrawn="1"/>
        </p:nvGrpSpPr>
        <p:grpSpPr>
          <a:xfrm>
            <a:off x="77802" y="6488901"/>
            <a:ext cx="12497474" cy="510778"/>
            <a:chOff x="77798" y="6588924"/>
            <a:chExt cx="15293384" cy="625048"/>
          </a:xfrm>
        </p:grpSpPr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CD54BD4-2CEF-45A8-F3D1-F53547863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35E43BF4-04F5-15B0-189C-F77E4E88D4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8E8D0F8F-C5B5-2F01-3B74-35A87849F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D89FA82B-46DB-AC39-452D-180D064D8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761A98F-9540-D8A7-A37C-5534D6E85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3E23BFB4-CEBB-ED9D-C9F4-4A011A027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38A60CD0-2EE7-10F8-FA01-A0CF5B1F1B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F107363-FABC-EFE0-6A92-10B2864B65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1730EF2-BA9D-16B1-BCBF-243FC40BB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3179951-9F95-96AD-755E-2905C348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7EA3AC4-332D-0C6D-074B-6FBAAEE6B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CC31CEE-E279-2611-B1D5-078069BE16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CD2BE3D-F159-7285-01A6-C5449721D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30" name="Номер слайда 5">
            <a:extLst>
              <a:ext uri="{FF2B5EF4-FFF2-40B4-BE49-F238E27FC236}">
                <a16:creationId xmlns="" xmlns:a16="http://schemas.microsoft.com/office/drawing/2014/main" id="{9A224816-20D7-8C06-ED31-471DCA17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Текст 11">
            <a:extLst>
              <a:ext uri="{FF2B5EF4-FFF2-40B4-BE49-F238E27FC236}">
                <a16:creationId xmlns="" xmlns:a16="http://schemas.microsoft.com/office/drawing/2014/main" id="{9ADA935E-2942-FCD9-05D0-7064DB05E9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28C1455-B991-6305-D79F-A2E6157453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6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="" xmlns:a16="http://schemas.microsoft.com/office/drawing/2014/main" id="{C50B909C-3077-3A4B-7503-404ED07F3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94" y="3610428"/>
            <a:ext cx="6107907" cy="343738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="" xmlns:a16="http://schemas.microsoft.com/office/drawing/2014/main" id="{F94166C3-BE9F-D452-D84B-F505E4EFB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83920" y="1440180"/>
            <a:ext cx="3323979" cy="187065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="" xmlns:a16="http://schemas.microsoft.com/office/drawing/2014/main" id="{FBDCAE59-113D-393B-0C55-F7CC6FF3F8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" y="5928274"/>
            <a:ext cx="1989320" cy="111954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="" xmlns:a16="http://schemas.microsoft.com/office/drawing/2014/main" id="{53B1BD8C-558D-A144-FECC-777960D3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84061" y="5177158"/>
            <a:ext cx="3323979" cy="1870658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434D3703-CF42-700C-DF72-36FF5792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11">
            <a:extLst>
              <a:ext uri="{FF2B5EF4-FFF2-40B4-BE49-F238E27FC236}">
                <a16:creationId xmlns="" xmlns:a16="http://schemas.microsoft.com/office/drawing/2014/main" id="{A7EB3F81-1CA6-EC72-D0B9-B1DFFDD12E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8D9AD38-1FD7-8E00-2A04-11EA801A72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BD7E5887-4C44-DC95-0A6F-0490F2B85C4B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92FF7B-BF90-435C-87E9-E33C77ED89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30799" y="104018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91608BE1-7EFC-883E-52CB-4457A3B3EA8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98294" y="151775"/>
            <a:ext cx="5927170" cy="2347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813C08AC-EFF8-DBFB-A004-1272EDA44A10}"/>
              </a:ext>
            </a:extLst>
          </p:cNvPr>
          <p:cNvGrpSpPr/>
          <p:nvPr userDrawn="1"/>
        </p:nvGrpSpPr>
        <p:grpSpPr>
          <a:xfrm>
            <a:off x="6286764" y="2645924"/>
            <a:ext cx="6313226" cy="4624494"/>
            <a:chOff x="6365635" y="1267214"/>
            <a:chExt cx="4152634" cy="3041842"/>
          </a:xfrm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4E011136-9EAB-C787-E63F-605CC57F6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599" y="1267214"/>
              <a:ext cx="2570670" cy="144934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186BCCF-3B3B-3B93-34D9-F8FDEBBD6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lum bright="70000" contrast="-70000"/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942935" y="2859717"/>
              <a:ext cx="2575334" cy="144933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C343BD4A-6038-004D-C1F9-C06FEE3B99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4" t="2180" r="553" b="-2180"/>
            <a:stretch/>
          </p:blipFill>
          <p:spPr>
            <a:xfrm flipV="1">
              <a:off x="6365635" y="1272809"/>
              <a:ext cx="1416492" cy="144933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8471FBA1-BFBA-EC80-ED96-5DF67A7E8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" r="45333"/>
            <a:stretch/>
          </p:blipFill>
          <p:spPr>
            <a:xfrm flipH="1">
              <a:off x="6374336" y="2859718"/>
              <a:ext cx="1407790" cy="1449338"/>
            </a:xfrm>
            <a:prstGeom prst="rect">
              <a:avLst/>
            </a:prstGeom>
          </p:spPr>
        </p:pic>
      </p:grp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8C6533A6-9B1A-399B-5BBC-4B320B9AD4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055" y="765247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="" xmlns:a16="http://schemas.microsoft.com/office/drawing/2014/main" id="{038B6B43-DF56-D67A-0F92-C67417F638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55" y="1085922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BA3A40A4-0FF5-DCC2-E501-DE71A2FF8A80}"/>
              </a:ext>
            </a:extLst>
          </p:cNvPr>
          <p:cNvCxnSpPr>
            <a:cxnSpLocks/>
          </p:cNvCxnSpPr>
          <p:nvPr userDrawn="1"/>
        </p:nvCxnSpPr>
        <p:spPr>
          <a:xfrm>
            <a:off x="768886" y="1981098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6">
            <a:extLst>
              <a:ext uri="{FF2B5EF4-FFF2-40B4-BE49-F238E27FC236}">
                <a16:creationId xmlns="" xmlns:a16="http://schemas.microsoft.com/office/drawing/2014/main" id="{13F0D83D-3D62-EF6A-3B2F-698F33AEB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55" y="2058718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A6801ECD-8142-4A9B-78E8-D81F80CBFD52}"/>
              </a:ext>
            </a:extLst>
          </p:cNvPr>
          <p:cNvCxnSpPr>
            <a:cxnSpLocks/>
          </p:cNvCxnSpPr>
          <p:nvPr userDrawn="1"/>
        </p:nvCxnSpPr>
        <p:spPr>
          <a:xfrm>
            <a:off x="768886" y="3274569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6">
            <a:extLst>
              <a:ext uri="{FF2B5EF4-FFF2-40B4-BE49-F238E27FC236}">
                <a16:creationId xmlns="" xmlns:a16="http://schemas.microsoft.com/office/drawing/2014/main" id="{33D392C6-8BD8-9424-D9AA-A8F8F08195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055" y="3352189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AD829A12-ED35-9AA4-B62F-E6FBBFACCAF7}"/>
              </a:ext>
            </a:extLst>
          </p:cNvPr>
          <p:cNvCxnSpPr>
            <a:cxnSpLocks/>
          </p:cNvCxnSpPr>
          <p:nvPr userDrawn="1"/>
        </p:nvCxnSpPr>
        <p:spPr>
          <a:xfrm>
            <a:off x="768886" y="4568040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6">
            <a:extLst>
              <a:ext uri="{FF2B5EF4-FFF2-40B4-BE49-F238E27FC236}">
                <a16:creationId xmlns="" xmlns:a16="http://schemas.microsoft.com/office/drawing/2014/main" id="{ACA04F20-FF9C-E837-DEEF-A4CE3D12B2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055" y="4650760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BA24A01C-2144-45AF-1C6E-4D1826B240DA}"/>
              </a:ext>
            </a:extLst>
          </p:cNvPr>
          <p:cNvCxnSpPr>
            <a:cxnSpLocks/>
          </p:cNvCxnSpPr>
          <p:nvPr userDrawn="1"/>
        </p:nvCxnSpPr>
        <p:spPr>
          <a:xfrm>
            <a:off x="768886" y="5866611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6">
            <a:extLst>
              <a:ext uri="{FF2B5EF4-FFF2-40B4-BE49-F238E27FC236}">
                <a16:creationId xmlns="" xmlns:a16="http://schemas.microsoft.com/office/drawing/2014/main" id="{20827CCA-B427-4046-84A0-FF6D4F8B4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055" y="5944231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649A209B-6738-15B8-F0F9-CDCBE1825656}"/>
              </a:ext>
            </a:extLst>
          </p:cNvPr>
          <p:cNvCxnSpPr>
            <a:cxnSpLocks/>
          </p:cNvCxnSpPr>
          <p:nvPr userDrawn="1"/>
        </p:nvCxnSpPr>
        <p:spPr>
          <a:xfrm>
            <a:off x="315075" y="765246"/>
            <a:ext cx="0" cy="6317218"/>
          </a:xfrm>
          <a:prstGeom prst="line">
            <a:avLst/>
          </a:prstGeom>
          <a:ln w="1905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E8F20CE0-8874-35F4-E242-14CC6A28F988}"/>
              </a:ext>
            </a:extLst>
          </p:cNvPr>
          <p:cNvSpPr/>
          <p:nvPr userDrawn="1"/>
        </p:nvSpPr>
        <p:spPr>
          <a:xfrm>
            <a:off x="240785" y="1011631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A3CBB69-CDF2-866E-443C-ECC397E76435}"/>
              </a:ext>
            </a:extLst>
          </p:cNvPr>
          <p:cNvSpPr/>
          <p:nvPr userDrawn="1"/>
        </p:nvSpPr>
        <p:spPr>
          <a:xfrm>
            <a:off x="240785" y="2305102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1471561E-2B2C-F419-58F0-910C1B9040D0}"/>
              </a:ext>
            </a:extLst>
          </p:cNvPr>
          <p:cNvSpPr/>
          <p:nvPr userDrawn="1"/>
        </p:nvSpPr>
        <p:spPr>
          <a:xfrm>
            <a:off x="240785" y="3598573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067B29C7-C839-CC84-9B8D-3CB2853832B1}"/>
              </a:ext>
            </a:extLst>
          </p:cNvPr>
          <p:cNvSpPr/>
          <p:nvPr userDrawn="1"/>
        </p:nvSpPr>
        <p:spPr>
          <a:xfrm>
            <a:off x="240785" y="4897144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890E31E6-451A-E9AB-FCB0-3D8952201E7A}"/>
              </a:ext>
            </a:extLst>
          </p:cNvPr>
          <p:cNvSpPr/>
          <p:nvPr userDrawn="1"/>
        </p:nvSpPr>
        <p:spPr>
          <a:xfrm>
            <a:off x="240785" y="6195715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Текст 16">
            <a:extLst>
              <a:ext uri="{FF2B5EF4-FFF2-40B4-BE49-F238E27FC236}">
                <a16:creationId xmlns="" xmlns:a16="http://schemas.microsoft.com/office/drawing/2014/main" id="{338784D6-F6C3-29E3-83DF-B6C678054D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9055" y="2389878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="" xmlns:a16="http://schemas.microsoft.com/office/drawing/2014/main" id="{3E7FFC8E-B68C-042A-A745-C81FC96BF5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055" y="3672863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16">
            <a:extLst>
              <a:ext uri="{FF2B5EF4-FFF2-40B4-BE49-F238E27FC236}">
                <a16:creationId xmlns="" xmlns:a16="http://schemas.microsoft.com/office/drawing/2014/main" id="{0CBDDD49-B844-6776-7C75-9738547A0E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055" y="4971435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16">
            <a:extLst>
              <a:ext uri="{FF2B5EF4-FFF2-40B4-BE49-F238E27FC236}">
                <a16:creationId xmlns="" xmlns:a16="http://schemas.microsoft.com/office/drawing/2014/main" id="{41A207DC-0BCB-F716-97ED-E265D697C2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055" y="6264906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687128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Цел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BD7E5887-4C44-DC95-0A6F-0490F2B85C4B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92FF7B-BF90-435C-87E9-E33C77ED89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30799" y="104018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91608BE1-7EFC-883E-52CB-4457A3B3EA8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98294" y="151775"/>
            <a:ext cx="5927170" cy="2347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813C08AC-EFF8-DBFB-A004-1272EDA44A10}"/>
              </a:ext>
            </a:extLst>
          </p:cNvPr>
          <p:cNvGrpSpPr/>
          <p:nvPr userDrawn="1"/>
        </p:nvGrpSpPr>
        <p:grpSpPr>
          <a:xfrm>
            <a:off x="6286764" y="2645924"/>
            <a:ext cx="6313226" cy="4624494"/>
            <a:chOff x="6365635" y="1267214"/>
            <a:chExt cx="4152634" cy="3041842"/>
          </a:xfrm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4E011136-9EAB-C787-E63F-605CC57F6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599" y="1267214"/>
              <a:ext cx="2570670" cy="144934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E186BCCF-3B3B-3B93-34D9-F8FDEBBD6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70000"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942935" y="2859717"/>
              <a:ext cx="2575334" cy="144933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C343BD4A-6038-004D-C1F9-C06FEE3B99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4" t="2180" r="553" b="-2180"/>
            <a:stretch/>
          </p:blipFill>
          <p:spPr>
            <a:xfrm flipV="1">
              <a:off x="6365635" y="1272809"/>
              <a:ext cx="1416492" cy="144933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8471FBA1-BFBA-EC80-ED96-5DF67A7E8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alphaModFix amt="50000"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" r="45333"/>
            <a:stretch/>
          </p:blipFill>
          <p:spPr>
            <a:xfrm flipH="1">
              <a:off x="6374336" y="2859718"/>
              <a:ext cx="1407790" cy="1449338"/>
            </a:xfrm>
            <a:prstGeom prst="rect">
              <a:avLst/>
            </a:prstGeom>
          </p:spPr>
        </p:pic>
      </p:grp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8C6533A6-9B1A-399B-5BBC-4B320B9AD4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055" y="765247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="" xmlns:a16="http://schemas.microsoft.com/office/drawing/2014/main" id="{038B6B43-DF56-D67A-0F92-C67417F638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55" y="1085922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BA3A40A4-0FF5-DCC2-E501-DE71A2FF8A80}"/>
              </a:ext>
            </a:extLst>
          </p:cNvPr>
          <p:cNvCxnSpPr>
            <a:cxnSpLocks/>
          </p:cNvCxnSpPr>
          <p:nvPr userDrawn="1"/>
        </p:nvCxnSpPr>
        <p:spPr>
          <a:xfrm>
            <a:off x="768886" y="1981098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6">
            <a:extLst>
              <a:ext uri="{FF2B5EF4-FFF2-40B4-BE49-F238E27FC236}">
                <a16:creationId xmlns="" xmlns:a16="http://schemas.microsoft.com/office/drawing/2014/main" id="{13F0D83D-3D62-EF6A-3B2F-698F33AEB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55" y="2058718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A6801ECD-8142-4A9B-78E8-D81F80CBFD52}"/>
              </a:ext>
            </a:extLst>
          </p:cNvPr>
          <p:cNvCxnSpPr>
            <a:cxnSpLocks/>
          </p:cNvCxnSpPr>
          <p:nvPr userDrawn="1"/>
        </p:nvCxnSpPr>
        <p:spPr>
          <a:xfrm>
            <a:off x="768886" y="3274569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6">
            <a:extLst>
              <a:ext uri="{FF2B5EF4-FFF2-40B4-BE49-F238E27FC236}">
                <a16:creationId xmlns="" xmlns:a16="http://schemas.microsoft.com/office/drawing/2014/main" id="{33D392C6-8BD8-9424-D9AA-A8F8F08195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055" y="3352189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AD829A12-ED35-9AA4-B62F-E6FBBFACCAF7}"/>
              </a:ext>
            </a:extLst>
          </p:cNvPr>
          <p:cNvCxnSpPr>
            <a:cxnSpLocks/>
          </p:cNvCxnSpPr>
          <p:nvPr userDrawn="1"/>
        </p:nvCxnSpPr>
        <p:spPr>
          <a:xfrm>
            <a:off x="768886" y="4568040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6">
            <a:extLst>
              <a:ext uri="{FF2B5EF4-FFF2-40B4-BE49-F238E27FC236}">
                <a16:creationId xmlns="" xmlns:a16="http://schemas.microsoft.com/office/drawing/2014/main" id="{ACA04F20-FF9C-E837-DEEF-A4CE3D12B2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055" y="4650760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BA24A01C-2144-45AF-1C6E-4D1826B240DA}"/>
              </a:ext>
            </a:extLst>
          </p:cNvPr>
          <p:cNvCxnSpPr>
            <a:cxnSpLocks/>
          </p:cNvCxnSpPr>
          <p:nvPr userDrawn="1"/>
        </p:nvCxnSpPr>
        <p:spPr>
          <a:xfrm>
            <a:off x="768886" y="5866611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6">
            <a:extLst>
              <a:ext uri="{FF2B5EF4-FFF2-40B4-BE49-F238E27FC236}">
                <a16:creationId xmlns="" xmlns:a16="http://schemas.microsoft.com/office/drawing/2014/main" id="{20827CCA-B427-4046-84A0-FF6D4F8B4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055" y="5944231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649A209B-6738-15B8-F0F9-CDCBE1825656}"/>
              </a:ext>
            </a:extLst>
          </p:cNvPr>
          <p:cNvCxnSpPr>
            <a:cxnSpLocks/>
          </p:cNvCxnSpPr>
          <p:nvPr userDrawn="1"/>
        </p:nvCxnSpPr>
        <p:spPr>
          <a:xfrm>
            <a:off x="315075" y="765246"/>
            <a:ext cx="0" cy="6317218"/>
          </a:xfrm>
          <a:prstGeom prst="line">
            <a:avLst/>
          </a:prstGeom>
          <a:ln w="1905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E8F20CE0-8874-35F4-E242-14CC6A28F988}"/>
              </a:ext>
            </a:extLst>
          </p:cNvPr>
          <p:cNvSpPr/>
          <p:nvPr userDrawn="1"/>
        </p:nvSpPr>
        <p:spPr>
          <a:xfrm>
            <a:off x="240785" y="1011631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A3CBB69-CDF2-866E-443C-ECC397E76435}"/>
              </a:ext>
            </a:extLst>
          </p:cNvPr>
          <p:cNvSpPr/>
          <p:nvPr userDrawn="1"/>
        </p:nvSpPr>
        <p:spPr>
          <a:xfrm>
            <a:off x="240785" y="2305102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1471561E-2B2C-F419-58F0-910C1B9040D0}"/>
              </a:ext>
            </a:extLst>
          </p:cNvPr>
          <p:cNvSpPr/>
          <p:nvPr userDrawn="1"/>
        </p:nvSpPr>
        <p:spPr>
          <a:xfrm>
            <a:off x="240785" y="3598573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067B29C7-C839-CC84-9B8D-3CB2853832B1}"/>
              </a:ext>
            </a:extLst>
          </p:cNvPr>
          <p:cNvSpPr/>
          <p:nvPr userDrawn="1"/>
        </p:nvSpPr>
        <p:spPr>
          <a:xfrm>
            <a:off x="240785" y="4897144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890E31E6-451A-E9AB-FCB0-3D8952201E7A}"/>
              </a:ext>
            </a:extLst>
          </p:cNvPr>
          <p:cNvSpPr/>
          <p:nvPr userDrawn="1"/>
        </p:nvSpPr>
        <p:spPr>
          <a:xfrm>
            <a:off x="240785" y="6195715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Текст 16">
            <a:extLst>
              <a:ext uri="{FF2B5EF4-FFF2-40B4-BE49-F238E27FC236}">
                <a16:creationId xmlns="" xmlns:a16="http://schemas.microsoft.com/office/drawing/2014/main" id="{338784D6-F6C3-29E3-83DF-B6C678054D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9055" y="2389878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="" xmlns:a16="http://schemas.microsoft.com/office/drawing/2014/main" id="{3E7FFC8E-B68C-042A-A745-C81FC96BF5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055" y="3672863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16">
            <a:extLst>
              <a:ext uri="{FF2B5EF4-FFF2-40B4-BE49-F238E27FC236}">
                <a16:creationId xmlns="" xmlns:a16="http://schemas.microsoft.com/office/drawing/2014/main" id="{0CBDDD49-B844-6776-7C75-9738547A0E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055" y="4971435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16">
            <a:extLst>
              <a:ext uri="{FF2B5EF4-FFF2-40B4-BE49-F238E27FC236}">
                <a16:creationId xmlns="" xmlns:a16="http://schemas.microsoft.com/office/drawing/2014/main" id="{41A207DC-0BCB-F716-97ED-E265D697C2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055" y="6264906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1253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136C46-0EF9-4138-8B8F-C0783986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51" y="387189"/>
            <a:ext cx="10867490" cy="1405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77B877B-9FEF-4D3B-B4E2-728636E3F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251" y="1935923"/>
            <a:ext cx="10867490" cy="461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DC7C28-86DF-4821-90C5-B62B9259F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6252" y="6740384"/>
            <a:ext cx="283499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1B6C-99D8-4837-82C3-AC9B9642D406}" type="datetime1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1DE8C9-3B7E-44E1-ACAE-77C10B00F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748" y="6740384"/>
            <a:ext cx="4252496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1D5754-B101-4FA1-AEA2-EA6E4A13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8742" y="6740384"/>
            <a:ext cx="283499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0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78" r:id="rId3"/>
    <p:sldLayoutId id="2147483679" r:id="rId4"/>
    <p:sldLayoutId id="2147483685" r:id="rId5"/>
    <p:sldLayoutId id="2147483681" r:id="rId6"/>
    <p:sldLayoutId id="2147483650" r:id="rId7"/>
    <p:sldLayoutId id="2147483680" r:id="rId8"/>
    <p:sldLayoutId id="2147483682" r:id="rId9"/>
    <p:sldLayoutId id="2147483663" r:id="rId10"/>
    <p:sldLayoutId id="2147483683" r:id="rId11"/>
    <p:sldLayoutId id="2147483660" r:id="rId12"/>
    <p:sldLayoutId id="2147483684" r:id="rId13"/>
    <p:sldLayoutId id="2147483662" r:id="rId14"/>
    <p:sldLayoutId id="2147483677" r:id="rId15"/>
    <p:sldLayoutId id="2147483661" r:id="rId16"/>
    <p:sldLayoutId id="2147483670" r:id="rId17"/>
    <p:sldLayoutId id="2147483671" r:id="rId18"/>
    <p:sldLayoutId id="2147483664" r:id="rId19"/>
    <p:sldLayoutId id="2147483665" r:id="rId20"/>
    <p:sldLayoutId id="2147483668" r:id="rId21"/>
    <p:sldLayoutId id="2147483669" r:id="rId22"/>
    <p:sldLayoutId id="2147483666" r:id="rId23"/>
    <p:sldLayoutId id="2147483667" r:id="rId24"/>
    <p:sldLayoutId id="2147483673" r:id="rId25"/>
    <p:sldLayoutId id="2147483672" r:id="rId26"/>
    <p:sldLayoutId id="2147483674" r:id="rId27"/>
    <p:sldLayoutId id="2147483675" r:id="rId28"/>
  </p:sldLayoutIdLst>
  <p:hf hdr="0" ftr="0" dt="0"/>
  <p:txStyles>
    <p:titleStyle>
      <a:lvl1pPr algn="l" defTabSz="914442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10" indent="-228610" algn="l" defTabSz="9144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32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54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74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99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96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99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717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38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59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80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4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5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06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27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48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7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90" userDrawn="1">
          <p15:clr>
            <a:srgbClr val="F26B43"/>
          </p15:clr>
        </p15:guide>
        <p15:guide id="2" pos="39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58002" y="2510963"/>
            <a:ext cx="7438854" cy="171280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Памятка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 регистрации биоматериала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модуле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-лаборатория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 Ариадна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838700" y="6010275"/>
            <a:ext cx="3533775" cy="552451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Аносова Светлана Геннадьевна,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эксперт ПК «Здравоохранение», КГБУЗ «КДЦАК»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2025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1801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Регистрация </a:t>
            </a:r>
            <a:r>
              <a:rPr lang="ru-RU" dirty="0" smtClean="0"/>
              <a:t>заказов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лабораторных исследований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-лаборатории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5342" y="1019115"/>
            <a:ext cx="10681658" cy="38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ru-RU" dirty="0" smtClean="0"/>
              <a:t>В форме </a:t>
            </a:r>
            <a:r>
              <a:rPr lang="ru-RU" dirty="0"/>
              <a:t>получения </a:t>
            </a:r>
            <a:r>
              <a:rPr lang="ru-RU" dirty="0" smtClean="0"/>
              <a:t>биоматериала </a:t>
            </a:r>
            <a:r>
              <a:rPr lang="en-US" dirty="0" smtClean="0"/>
              <a:t>п</a:t>
            </a:r>
            <a:r>
              <a:rPr lang="ru-RU" dirty="0" err="1" smtClean="0"/>
              <a:t>роверяем</a:t>
            </a:r>
            <a:r>
              <a:rPr lang="ru-RU" dirty="0" smtClean="0"/>
              <a:t> ФИО пациента и состав заказа</a:t>
            </a:r>
            <a:r>
              <a:rPr lang="en-US" dirty="0" smtClean="0"/>
              <a:t>. </a:t>
            </a:r>
            <a:endParaRPr lang="ru-RU" dirty="0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44" y="1818756"/>
            <a:ext cx="11700606" cy="231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9220200" y="3276040"/>
            <a:ext cx="2914650" cy="7244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72575" y="2113990"/>
            <a:ext cx="2933700" cy="7244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Регистрация </a:t>
            </a:r>
            <a:r>
              <a:rPr lang="ru-RU" dirty="0" smtClean="0"/>
              <a:t>заказов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лабораторных исследований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-лаборатории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5342" y="1019115"/>
            <a:ext cx="10681658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ru-RU" dirty="0" smtClean="0"/>
              <a:t>Далее курсор автоматически переходит в поле </a:t>
            </a:r>
            <a:r>
              <a:rPr lang="en-US" dirty="0" smtClean="0"/>
              <a:t>IDS</a:t>
            </a:r>
            <a:r>
              <a:rPr lang="ru-RU" dirty="0" smtClean="0"/>
              <a:t>, сканируем штрих-код биоматериала </a:t>
            </a:r>
            <a:r>
              <a:rPr lang="en-US" dirty="0" smtClean="0"/>
              <a:t>(IDS)</a:t>
            </a:r>
            <a:r>
              <a:rPr lang="ru-RU" dirty="0" smtClean="0"/>
              <a:t>, который наклеен на пробирке и направлении.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44" y="1818756"/>
            <a:ext cx="11700606" cy="231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3028950" y="3533215"/>
            <a:ext cx="1133475" cy="5530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Регистрация </a:t>
            </a:r>
            <a:r>
              <a:rPr lang="ru-RU" dirty="0" smtClean="0"/>
              <a:t>заказов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лабораторных исследований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-лаборатории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5342" y="1019115"/>
            <a:ext cx="10681658" cy="9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Курсор</a:t>
            </a:r>
            <a:r>
              <a:rPr lang="en-US" dirty="0" smtClean="0"/>
              <a:t> </a:t>
            </a:r>
            <a:r>
              <a:rPr lang="en-US" dirty="0" err="1" smtClean="0"/>
              <a:t>автоматически</a:t>
            </a:r>
            <a:r>
              <a:rPr lang="en-US" dirty="0" smtClean="0"/>
              <a:t> </a:t>
            </a:r>
            <a:r>
              <a:rPr lang="en-US" dirty="0" err="1" smtClean="0"/>
              <a:t>переходит</a:t>
            </a:r>
            <a:r>
              <a:rPr lang="en-US" dirty="0" smtClean="0"/>
              <a:t> в </a:t>
            </a:r>
            <a:r>
              <a:rPr lang="en-US" dirty="0" err="1" smtClean="0"/>
              <a:t>поле</a:t>
            </a:r>
            <a:r>
              <a:rPr lang="en-US" dirty="0" smtClean="0"/>
              <a:t> “</a:t>
            </a:r>
            <a:r>
              <a:rPr lang="en-US" dirty="0" err="1" smtClean="0"/>
              <a:t>направление</a:t>
            </a:r>
            <a:r>
              <a:rPr lang="en-US" dirty="0" smtClean="0"/>
              <a:t>”. П</a:t>
            </a:r>
            <a:r>
              <a:rPr lang="ru-RU" dirty="0" err="1" smtClean="0"/>
              <a:t>овторяем</a:t>
            </a:r>
            <a:r>
              <a:rPr lang="ru-RU" dirty="0" smtClean="0"/>
              <a:t> те же действия для следующего направления без использования клавиатуры и мыши сканируем штрих-код направления и биоматериала.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2469456"/>
            <a:ext cx="11933574" cy="23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333375" y="3418915"/>
            <a:ext cx="1133475" cy="5530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Форма меню «Процедурный кабинет», «Сопроводительный лист»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33144"/>
          <a:stretch>
            <a:fillRect/>
          </a:stretch>
        </p:blipFill>
        <p:spPr bwMode="auto">
          <a:xfrm>
            <a:off x="1738646" y="2483693"/>
            <a:ext cx="9148429" cy="1881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2552700" y="2457450"/>
            <a:ext cx="504825" cy="3619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610475" y="3067050"/>
            <a:ext cx="2543175" cy="5048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52550" y="1204719"/>
            <a:ext cx="10334625" cy="1248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Переходим на главную страницу, нажимаем меню «Домик».  Нажимаем</a:t>
            </a:r>
            <a:r>
              <a:rPr lang="en-US" dirty="0" smtClean="0"/>
              <a:t> м</a:t>
            </a:r>
            <a:r>
              <a:rPr lang="ru-RU" dirty="0" err="1" smtClean="0"/>
              <a:t>еню</a:t>
            </a:r>
            <a:r>
              <a:rPr lang="ru-RU" dirty="0" smtClean="0"/>
              <a:t> «Сопроводительный лист»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создания реестра направлений, который необходимо приложить к успешно зарегистрированным направлениям в транспортную сумку с биоматериалом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Регистрация </a:t>
            </a:r>
            <a:r>
              <a:rPr lang="ru-RU" dirty="0" smtClean="0"/>
              <a:t>заказов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лабораторных исследований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-лаборатории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5342" y="1019115"/>
            <a:ext cx="10681658" cy="240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ru-RU" dirty="0" smtClean="0"/>
              <a:t>Форма </a:t>
            </a:r>
            <a:r>
              <a:rPr lang="ru-RU" dirty="0"/>
              <a:t>создания Сопроводительного листа.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Переходим на главное меню Лаборатория. Нажимаем вкладку сопроводительный лист.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Генерируем сопроводительный лист при помощи сканера </a:t>
            </a:r>
            <a:r>
              <a:rPr lang="ru-RU" dirty="0" err="1"/>
              <a:t>штрих-кодов</a:t>
            </a:r>
            <a:r>
              <a:rPr lang="ru-RU" dirty="0"/>
              <a:t> пикаем лабораторные номера и формируем список IDS, которое мы сейчас зарегистрировали в системе.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Вводим название своего ЛПУ и исполнителя.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Формируем предпросмотр сопроводительного листа перед печатью. В нем указано сколько биоматериала, сколько IDS, номер направления, исполнитель и дата.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Печатаем его.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 l="23113" t="33361" r="24809" b="25441"/>
          <a:stretch>
            <a:fillRect/>
          </a:stretch>
        </p:blipFill>
        <p:spPr bwMode="auto">
          <a:xfrm>
            <a:off x="195607" y="1206500"/>
            <a:ext cx="818649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Форма сопроводительного листа (реестра направлений). Сканирование и печать реестра направлений.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8675" y="2333625"/>
            <a:ext cx="1133475" cy="14478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5" y="5257800"/>
            <a:ext cx="1762125" cy="9239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Поля ввода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лабораторных номеров (</a:t>
            </a:r>
            <a:r>
              <a:rPr lang="en-US" dirty="0">
                <a:solidFill>
                  <a:schemeClr val="tx1"/>
                </a:solidFill>
              </a:rPr>
              <a:t>IDS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Прямая со стрелкой 6"/>
          <p:cNvCxnSpPr>
            <a:stCxn id="6" idx="0"/>
            <a:endCxn id="5" idx="2"/>
          </p:cNvCxnSpPr>
          <p:nvPr/>
        </p:nvCxnSpPr>
        <p:spPr>
          <a:xfrm rot="5400000" flipH="1" flipV="1">
            <a:off x="557213" y="4419601"/>
            <a:ext cx="1476374" cy="2000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085975" y="4267200"/>
            <a:ext cx="1133475" cy="3524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71726" y="5257799"/>
            <a:ext cx="2476500" cy="9239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Поле ввода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названия медицинской организации</a:t>
            </a:r>
          </a:p>
        </p:txBody>
      </p:sp>
      <p:cxnSp>
        <p:nvCxnSpPr>
          <p:cNvPr id="17" name="Прямая со стрелкой 16"/>
          <p:cNvCxnSpPr>
            <a:stCxn id="16" idx="0"/>
            <a:endCxn id="15" idx="2"/>
          </p:cNvCxnSpPr>
          <p:nvPr/>
        </p:nvCxnSpPr>
        <p:spPr>
          <a:xfrm rot="16200000" flipV="1">
            <a:off x="2812259" y="4460081"/>
            <a:ext cx="638173" cy="9572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638675" y="4257675"/>
            <a:ext cx="1133475" cy="3524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33974" y="5238750"/>
            <a:ext cx="3895726" cy="9239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Поле ввода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ФИО ответственного за формирование транспортной сумки</a:t>
            </a:r>
          </a:p>
        </p:txBody>
      </p:sp>
      <p:cxnSp>
        <p:nvCxnSpPr>
          <p:cNvPr id="20" name="Прямая со стрелкой 19"/>
          <p:cNvCxnSpPr>
            <a:stCxn id="19" idx="0"/>
            <a:endCxn id="18" idx="2"/>
          </p:cNvCxnSpPr>
          <p:nvPr/>
        </p:nvCxnSpPr>
        <p:spPr>
          <a:xfrm rot="16200000" flipV="1">
            <a:off x="5829301" y="3986214"/>
            <a:ext cx="628649" cy="18764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467724" y="1295249"/>
            <a:ext cx="4132264" cy="3271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Генерируем сопроводительный </a:t>
            </a:r>
            <a:r>
              <a:rPr lang="ru-RU" dirty="0" smtClean="0"/>
              <a:t>лист </a:t>
            </a:r>
            <a:r>
              <a:rPr lang="ru-RU" dirty="0"/>
              <a:t>при помощи сканера </a:t>
            </a:r>
            <a:r>
              <a:rPr lang="ru-RU" dirty="0" err="1"/>
              <a:t>штрих-кодов</a:t>
            </a:r>
            <a:r>
              <a:rPr lang="ru-RU" dirty="0"/>
              <a:t> </a:t>
            </a:r>
            <a:r>
              <a:rPr lang="en-US" dirty="0" err="1" smtClean="0"/>
              <a:t>сканируем</a:t>
            </a:r>
            <a:r>
              <a:rPr lang="ru-RU" dirty="0" smtClean="0"/>
              <a:t> </a:t>
            </a:r>
            <a:r>
              <a:rPr lang="ru-RU" dirty="0"/>
              <a:t>лабораторные номера </a:t>
            </a:r>
            <a:r>
              <a:rPr lang="en-US" dirty="0" smtClean="0"/>
              <a:t>(</a:t>
            </a:r>
            <a:r>
              <a:rPr lang="ru-RU" dirty="0" smtClean="0"/>
              <a:t>IDS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и формируем список заказов, которое мы сейчас зарегистрировали в системе.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Вводим название своего </a:t>
            </a:r>
            <a:r>
              <a:rPr lang="en-US" dirty="0" smtClean="0"/>
              <a:t>МО </a:t>
            </a:r>
            <a:r>
              <a:rPr lang="ru-RU" dirty="0" smtClean="0"/>
              <a:t>и </a:t>
            </a:r>
            <a:r>
              <a:rPr lang="ru-RU" dirty="0"/>
              <a:t>исполнителя.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Нажимаем Печать. Формируется предпросмотр сопроводительного листа перед печатью. </a:t>
            </a: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Форма просмотра и печати сопроводительного листа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6447"/>
          <a:stretch>
            <a:fillRect/>
          </a:stretch>
        </p:blipFill>
        <p:spPr bwMode="auto">
          <a:xfrm>
            <a:off x="168275" y="1266824"/>
            <a:ext cx="8749523" cy="3898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029700" y="1238250"/>
            <a:ext cx="3570288" cy="384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/>
              <a:t>Сформированный сопроводительный лист содержит какие и сколько зарегистрировано биоматериала, сколько IDS, номер направления, ФИО исполнителя и дата.</a:t>
            </a:r>
          </a:p>
          <a:p>
            <a:pPr marL="457200" indent="-457200">
              <a:buAutoNum type="arabicPeriod"/>
            </a:pPr>
            <a:r>
              <a:rPr lang="ru-RU" dirty="0"/>
              <a:t>Его можно сохранить к себе на локальный диск </a:t>
            </a:r>
            <a:r>
              <a:rPr lang="en-US" dirty="0" err="1" smtClean="0"/>
              <a:t>при</a:t>
            </a:r>
            <a:r>
              <a:rPr lang="en-US" dirty="0" smtClean="0"/>
              <a:t> </a:t>
            </a:r>
            <a:r>
              <a:rPr lang="en-US" dirty="0" err="1" smtClean="0"/>
              <a:t>необходимости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ru-RU" dirty="0"/>
              <a:t>распечатать </a:t>
            </a:r>
            <a:r>
              <a:rPr lang="ru-RU" dirty="0" smtClean="0"/>
              <a:t>и </a:t>
            </a:r>
            <a:r>
              <a:rPr lang="ru-RU" dirty="0"/>
              <a:t>приложить в транспортную сумку для передачи в </a:t>
            </a:r>
            <a:r>
              <a:rPr lang="en-US" dirty="0" smtClean="0"/>
              <a:t>КГБУЗ “</a:t>
            </a:r>
            <a:r>
              <a:rPr lang="ru-RU" dirty="0" smtClean="0"/>
              <a:t>КДЦАК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28" idx="0"/>
          </p:cNvCxnSpPr>
          <p:nvPr/>
        </p:nvCxnSpPr>
        <p:spPr>
          <a:xfrm rot="5400000" flipH="1" flipV="1">
            <a:off x="5653089" y="3114677"/>
            <a:ext cx="4400547" cy="12192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476375" y="2924176"/>
            <a:ext cx="1076325" cy="15335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3825" y="5934075"/>
            <a:ext cx="2676525" cy="1181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Какие лабораторные номера зарегистрированы</a:t>
            </a:r>
          </a:p>
        </p:txBody>
      </p:sp>
      <p:cxnSp>
        <p:nvCxnSpPr>
          <p:cNvPr id="12" name="Прямая со стрелкой 11"/>
          <p:cNvCxnSpPr>
            <a:stCxn id="11" idx="0"/>
            <a:endCxn id="10" idx="2"/>
          </p:cNvCxnSpPr>
          <p:nvPr/>
        </p:nvCxnSpPr>
        <p:spPr>
          <a:xfrm rot="5400000" flipH="1" flipV="1">
            <a:off x="1000127" y="4919664"/>
            <a:ext cx="1476373" cy="552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2933701" y="4543424"/>
            <a:ext cx="761999" cy="5715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28975" y="5953125"/>
            <a:ext cx="2124075" cy="1162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Сколько зарегистрировано биоматериала и присвоено IDS,</a:t>
            </a:r>
          </a:p>
        </p:txBody>
      </p:sp>
      <p:cxnSp>
        <p:nvCxnSpPr>
          <p:cNvPr id="15" name="Прямая со стрелкой 14"/>
          <p:cNvCxnSpPr>
            <a:stCxn id="14" idx="0"/>
            <a:endCxn id="13" idx="2"/>
          </p:cNvCxnSpPr>
          <p:nvPr/>
        </p:nvCxnSpPr>
        <p:spPr>
          <a:xfrm rot="16200000" flipV="1">
            <a:off x="3383757" y="5045869"/>
            <a:ext cx="838200" cy="9763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5886449" y="5924550"/>
            <a:ext cx="2714625" cy="1162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Сохранить к себе на локальный диск или распечатать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Доступные варианты поиска заказа по </a:t>
            </a:r>
            <a:r>
              <a:rPr lang="en-US" dirty="0" err="1"/>
              <a:t>фильтрам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366"/>
          <a:stretch>
            <a:fillRect/>
          </a:stretch>
        </p:blipFill>
        <p:spPr bwMode="auto">
          <a:xfrm>
            <a:off x="146051" y="1235076"/>
            <a:ext cx="9055100" cy="4547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48775" y="828674"/>
            <a:ext cx="3095625" cy="587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Возможны варианты</a:t>
            </a:r>
            <a:r>
              <a:rPr lang="en-US" dirty="0"/>
              <a:t> </a:t>
            </a:r>
            <a:r>
              <a:rPr lang="ru-RU" dirty="0"/>
              <a:t>поиска </a:t>
            </a:r>
            <a:r>
              <a:rPr lang="en-US" dirty="0"/>
              <a:t>заказа</a:t>
            </a:r>
            <a:r>
              <a:rPr lang="ru-RU" dirty="0"/>
              <a:t> </a:t>
            </a:r>
            <a:r>
              <a:rPr lang="en-US" dirty="0"/>
              <a:t>по </a:t>
            </a:r>
            <a:r>
              <a:rPr lang="ru-RU" dirty="0"/>
              <a:t>следующим </a:t>
            </a:r>
            <a:r>
              <a:rPr lang="en-US" dirty="0"/>
              <a:t>фильтр</a:t>
            </a:r>
            <a:r>
              <a:rPr lang="ru-RU" dirty="0"/>
              <a:t>ам</a:t>
            </a:r>
            <a:r>
              <a:rPr lang="en-US" dirty="0"/>
              <a:t>: 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 № Направления;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№ Заказа;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№ Карты пациента;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№ ИБ;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СНИЛС;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Пациент (ФИО, дата рождения).</a:t>
            </a:r>
          </a:p>
          <a:p>
            <a:r>
              <a:rPr lang="ru-RU" b="1" dirty="0"/>
              <a:t>По умолчанию режим поиска по № направления.</a:t>
            </a:r>
          </a:p>
          <a:p>
            <a:r>
              <a:rPr lang="ru-RU" dirty="0"/>
              <a:t>При отсутствии сканера </a:t>
            </a:r>
            <a:r>
              <a:rPr lang="ru-RU" dirty="0" err="1"/>
              <a:t>штрих-кодов</a:t>
            </a:r>
            <a:r>
              <a:rPr lang="ru-RU" dirty="0"/>
              <a:t> искать заказ можно в любом режиме поиска. Для этого необходимо ввести информацию для фильтрации, далее нажать кнопку Применить.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49" y="1676399"/>
            <a:ext cx="1447801" cy="17907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Пример поиска заказов по ФИО пациента за выбранный период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8" y="1394516"/>
            <a:ext cx="11866558" cy="3520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09575" y="3181350"/>
            <a:ext cx="1133475" cy="3524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6275" y="5324475"/>
            <a:ext cx="3400425" cy="3524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Поле ввода ФИО пациента</a:t>
            </a:r>
          </a:p>
        </p:txBody>
      </p:sp>
      <p:cxnSp>
        <p:nvCxnSpPr>
          <p:cNvPr id="7" name="Прямая со стрелкой 6"/>
          <p:cNvCxnSpPr>
            <a:stCxn id="5" idx="0"/>
            <a:endCxn id="4" idx="2"/>
          </p:cNvCxnSpPr>
          <p:nvPr/>
        </p:nvCxnSpPr>
        <p:spPr>
          <a:xfrm rot="16200000" flipV="1">
            <a:off x="781052" y="3729038"/>
            <a:ext cx="1790699" cy="1400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0925175" y="2333625"/>
            <a:ext cx="1123950" cy="342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67700" y="5314950"/>
            <a:ext cx="3400425" cy="352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Применить поиск по фильтру</a:t>
            </a:r>
          </a:p>
        </p:txBody>
      </p:sp>
      <p:cxnSp>
        <p:nvCxnSpPr>
          <p:cNvPr id="10" name="Прямая со стрелкой 9"/>
          <p:cNvCxnSpPr>
            <a:stCxn id="9" idx="0"/>
            <a:endCxn id="8" idx="2"/>
          </p:cNvCxnSpPr>
          <p:nvPr/>
        </p:nvCxnSpPr>
        <p:spPr>
          <a:xfrm rot="5400000" flipH="1" flipV="1">
            <a:off x="9408319" y="3236120"/>
            <a:ext cx="2638425" cy="15192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09575" y="2362200"/>
            <a:ext cx="2409825" cy="3524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91025" y="5324475"/>
            <a:ext cx="3400425" cy="3524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Режим поиска по фильтру</a:t>
            </a:r>
          </a:p>
        </p:txBody>
      </p:sp>
      <p:cxnSp>
        <p:nvCxnSpPr>
          <p:cNvPr id="18" name="Прямая со стрелкой 17"/>
          <p:cNvCxnSpPr>
            <a:stCxn id="17" idx="0"/>
            <a:endCxn id="16" idx="2"/>
          </p:cNvCxnSpPr>
          <p:nvPr/>
        </p:nvCxnSpPr>
        <p:spPr>
          <a:xfrm rot="16200000" flipV="1">
            <a:off x="2547939" y="1781176"/>
            <a:ext cx="2609849" cy="4476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Что делать, если…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24" y="752475"/>
            <a:ext cx="10982326" cy="429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Что делать, если на регистрацию пришла одна пробирка и два направления? При заборе биоматериала следует пользоваться правилом: пробирок брать столько, сколько направлений, созданных в ПК Здрав.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Требуется найти статус готовности результата анализа? Все результаты до статуса </a:t>
            </a:r>
            <a:r>
              <a:rPr lang="ru-RU" sz="2400" b="1" dirty="0" smtClean="0"/>
              <a:t>R</a:t>
            </a:r>
            <a:r>
              <a:rPr lang="ru-RU" dirty="0" smtClean="0"/>
              <a:t> </a:t>
            </a:r>
            <a:r>
              <a:rPr lang="ru-RU" dirty="0"/>
              <a:t>означают, что заказ в работе. Статус </a:t>
            </a:r>
            <a:r>
              <a:rPr lang="ru-RU" sz="2400" b="1" dirty="0" smtClean="0"/>
              <a:t>R</a:t>
            </a:r>
            <a:r>
              <a:rPr lang="ru-RU" dirty="0" smtClean="0"/>
              <a:t> </a:t>
            </a:r>
            <a:r>
              <a:rPr lang="en-US" dirty="0" smtClean="0"/>
              <a:t>и </a:t>
            </a:r>
            <a:r>
              <a:rPr lang="en-US" sz="2400" b="1" dirty="0" smtClean="0"/>
              <a:t>F</a:t>
            </a:r>
            <a:r>
              <a:rPr lang="ru-RU" sz="2400" b="1" dirty="0" smtClean="0"/>
              <a:t> </a:t>
            </a:r>
            <a:r>
              <a:rPr lang="ru-RU" sz="2400" b="1" dirty="0"/>
              <a:t>– </a:t>
            </a:r>
            <a:r>
              <a:rPr lang="ru-RU" dirty="0"/>
              <a:t>результат «готов» и можно результаты анализов найти в программе ПК«Здравоохранения» во вкладке «Анализы» или «ЭМК».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/>
            <a:endParaRPr lang="ru-RU" dirty="0"/>
          </a:p>
        </p:txBody>
      </p:sp>
      <p:pic>
        <p:nvPicPr>
          <p:cNvPr id="1026" name="Picture 2" descr="C:\Users\shishkin.K\Downloads\photo_5239974025587526971_y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12278" b="7651"/>
          <a:stretch>
            <a:fillRect/>
          </a:stretch>
        </p:blipFill>
        <p:spPr bwMode="auto">
          <a:xfrm>
            <a:off x="1323975" y="2714625"/>
            <a:ext cx="8839200" cy="2143125"/>
          </a:xfrm>
          <a:prstGeom prst="rect">
            <a:avLst/>
          </a:prstGeom>
          <a:noFill/>
        </p:spPr>
      </p:pic>
      <p:sp>
        <p:nvSpPr>
          <p:cNvPr id="6" name="5-конечная звезда 5"/>
          <p:cNvSpPr/>
          <p:nvPr/>
        </p:nvSpPr>
        <p:spPr>
          <a:xfrm>
            <a:off x="1214437" y="4016949"/>
            <a:ext cx="238125" cy="2476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214437" y="4264599"/>
            <a:ext cx="238125" cy="2476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Регистрация заказов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лабораторных исследований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-лаборатории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для КГБУЗ «КДЦАК»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2328" y="1317616"/>
            <a:ext cx="11107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ru-RU" sz="2000" dirty="0" smtClean="0"/>
              <a:t>В рамках реализации проекта по централизации лабораторных исследований и регистрации биоматериалов в МО, где производится забор, просим предоставить заявку на бланке организации в адрес главного врача КГБУЗ «КДЦАК» Ж.И. Вахловой на доступ(</a:t>
            </a:r>
            <a:r>
              <a:rPr lang="ru-RU" sz="2000" dirty="0" err="1" smtClean="0"/>
              <a:t>ы</a:t>
            </a:r>
            <a:r>
              <a:rPr lang="ru-RU" sz="2000" dirty="0" smtClean="0"/>
              <a:t>) в сервис </a:t>
            </a:r>
            <a:br>
              <a:rPr lang="ru-RU" sz="2000" dirty="0" smtClean="0"/>
            </a:br>
            <a:r>
              <a:rPr lang="ru-RU" sz="2000" dirty="0" err="1" smtClean="0"/>
              <a:t>ВЕБ-Лаборатория</a:t>
            </a:r>
            <a:r>
              <a:rPr lang="ru-RU" sz="2000" dirty="0" smtClean="0"/>
              <a:t> ЛИС с правами «Процедурной медсестры» для регистрации биоматериала в процедурном кабинете, направляемого в КГБУЗ «Консультативно-диагностический центр Алтайского края», сотрудникам организации,  с указанием ФИО и должности (образец заявки прилагается).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Что делать, если…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7899" y="1083941"/>
            <a:ext cx="11261725" cy="3766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975"/>
            <a:r>
              <a:rPr lang="ru-RU" sz="2000" dirty="0" smtClean="0"/>
              <a:t>По </a:t>
            </a:r>
            <a:r>
              <a:rPr lang="ru-RU" sz="2000" dirty="0"/>
              <a:t>каким-то причинам в </a:t>
            </a:r>
            <a:r>
              <a:rPr lang="en-US" sz="2000" dirty="0"/>
              <a:t>WEB</a:t>
            </a:r>
            <a:r>
              <a:rPr lang="ru-RU" sz="2000" dirty="0"/>
              <a:t>-Лаборатории заказы не найдены. Требуется отложить такие направления, так как они дефектные, с отметкой на пакете с направлениями «не зарегистрированы». При поступлении в КДЦАК эти направления будут отправлены на </a:t>
            </a:r>
            <a:r>
              <a:rPr lang="ru-RU" sz="2000" dirty="0" err="1"/>
              <a:t>перерегитрацию</a:t>
            </a:r>
            <a:r>
              <a:rPr lang="ru-RU" sz="2000" dirty="0"/>
              <a:t> через Удаленную регистратуру. При этом врачу на приеме искать результаты анализов по дефектным направлениям стоит только в Удаленной регистратуре. </a:t>
            </a:r>
          </a:p>
          <a:p>
            <a:pPr defTabSz="180975"/>
            <a:r>
              <a:rPr lang="ru-RU" sz="2000" dirty="0"/>
              <a:t>А так же можно самим попробовать разобраться почему направления не ушли из ПК Здрав. Для этого посмотрев статус выгрузки направления в ПК Здрав в модуле АРМ Лаборатория на вкладке «Анализы».</a:t>
            </a:r>
          </a:p>
          <a:p>
            <a:pPr marL="457200" indent="-4572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Статус направления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бывают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подсвечен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зеленым или красным цветом:</a:t>
            </a:r>
          </a:p>
          <a:p>
            <a:pPr marL="457200" indent="-457200"/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успешно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доставлено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ПК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Здрав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в ЛИС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КДЦАК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ошибка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отправки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направления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ПК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Здрав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и в ЛИС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КДЦАК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ушло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 smtClean="0"/>
              <a:t>Контакты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обратной</a:t>
            </a:r>
            <a:r>
              <a:rPr lang="en-US" dirty="0" smtClean="0"/>
              <a:t> </a:t>
            </a:r>
            <a:r>
              <a:rPr lang="en-US" dirty="0" err="1" smtClean="0"/>
              <a:t>связи</a:t>
            </a:r>
            <a:r>
              <a:rPr lang="en-US" dirty="0" smtClean="0"/>
              <a:t> в КГБУЗ “КДЦАК”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6949" y="1379216"/>
            <a:ext cx="11261725" cy="3849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</a:t>
            </a:r>
            <a:r>
              <a:rPr lang="ru-RU" dirty="0"/>
              <a:t>кому обращаться, если требуется помощь при регистрации заказа в </a:t>
            </a:r>
            <a:r>
              <a:rPr lang="ru-RU" dirty="0" err="1"/>
              <a:t>ВЕБ-Лаборатории</a:t>
            </a:r>
            <a:r>
              <a:rPr lang="ru-RU" dirty="0"/>
              <a:t>? 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По </a:t>
            </a:r>
            <a:r>
              <a:rPr lang="ru-RU" dirty="0"/>
              <a:t>вопросу </a:t>
            </a:r>
            <a:r>
              <a:rPr lang="ru-RU" dirty="0" smtClean="0"/>
              <a:t>технического </a:t>
            </a:r>
            <a:r>
              <a:rPr lang="ru-RU" dirty="0"/>
              <a:t>взаимодействия можно </a:t>
            </a:r>
            <a:r>
              <a:rPr lang="ru-RU" dirty="0" smtClean="0"/>
              <a:t>обратиться</a:t>
            </a:r>
            <a:r>
              <a:rPr lang="en-US" dirty="0" smtClean="0"/>
              <a:t> в</a:t>
            </a:r>
            <a:r>
              <a:rPr lang="ru-RU" dirty="0" smtClean="0"/>
              <a:t> подразделения</a:t>
            </a:r>
            <a:r>
              <a:rPr lang="en-US" dirty="0" smtClean="0"/>
              <a:t>х</a:t>
            </a:r>
            <a:r>
              <a:rPr lang="ru-RU" dirty="0" smtClean="0"/>
              <a:t> </a:t>
            </a:r>
            <a:r>
              <a:rPr lang="en-US" dirty="0" smtClean="0"/>
              <a:t>КГБУЗ “</a:t>
            </a:r>
            <a:r>
              <a:rPr lang="ru-RU" dirty="0" smtClean="0"/>
              <a:t>КДЦАК</a:t>
            </a:r>
            <a:r>
              <a:rPr lang="en-US" dirty="0" smtClean="0"/>
              <a:t>”:</a:t>
            </a:r>
            <a:endParaRPr lang="ru-RU" dirty="0" smtClean="0"/>
          </a:p>
          <a:p>
            <a:r>
              <a:rPr lang="ru-RU" dirty="0" smtClean="0"/>
              <a:t>в ИВО </a:t>
            </a:r>
            <a:r>
              <a:rPr lang="en-US" dirty="0" err="1" smtClean="0"/>
              <a:t>Барнаульского</a:t>
            </a:r>
            <a:r>
              <a:rPr lang="ru-RU" dirty="0" smtClean="0"/>
              <a:t> подразделения по </a:t>
            </a:r>
            <a:r>
              <a:rPr lang="ru-RU" dirty="0"/>
              <a:t>телефону </a:t>
            </a:r>
            <a:r>
              <a:rPr lang="en-US" b="1" dirty="0" smtClean="0"/>
              <a:t>8(3852)55-88</a:t>
            </a:r>
            <a:r>
              <a:rPr lang="ru-RU" b="1" dirty="0" smtClean="0"/>
              <a:t>-</a:t>
            </a:r>
            <a:r>
              <a:rPr lang="en-US" b="1" dirty="0" smtClean="0"/>
              <a:t>82 (</a:t>
            </a:r>
            <a:r>
              <a:rPr lang="en-US" dirty="0" err="1" smtClean="0"/>
              <a:t>доп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номер</a:t>
            </a:r>
            <a:r>
              <a:rPr lang="en-US" dirty="0" smtClean="0"/>
              <a:t> </a:t>
            </a:r>
            <a:r>
              <a:rPr lang="en-US" b="1" dirty="0" smtClean="0"/>
              <a:t>50-12)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в ИВО </a:t>
            </a:r>
            <a:r>
              <a:rPr lang="ru-RU" dirty="0" err="1" smtClean="0"/>
              <a:t>Бийского</a:t>
            </a:r>
            <a:r>
              <a:rPr lang="ru-RU" dirty="0" smtClean="0"/>
              <a:t> подразделения по телефону </a:t>
            </a:r>
            <a:r>
              <a:rPr lang="en-US" b="1" dirty="0" smtClean="0"/>
              <a:t>8(3854)32</a:t>
            </a:r>
            <a:r>
              <a:rPr lang="ru-RU" b="1" dirty="0" smtClean="0"/>
              <a:t>-</a:t>
            </a:r>
            <a:r>
              <a:rPr lang="en-US" b="1" dirty="0" smtClean="0"/>
              <a:t>69</a:t>
            </a:r>
            <a:r>
              <a:rPr lang="ru-RU" b="1" dirty="0" smtClean="0"/>
              <a:t>-</a:t>
            </a:r>
            <a:r>
              <a:rPr lang="en-US" b="1" dirty="0" smtClean="0"/>
              <a:t>41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в ИВО </a:t>
            </a:r>
            <a:r>
              <a:rPr lang="en-US" dirty="0" err="1" smtClean="0"/>
              <a:t>Рубцовского</a:t>
            </a:r>
            <a:r>
              <a:rPr lang="ru-RU" dirty="0" smtClean="0"/>
              <a:t> подразделения по телефону </a:t>
            </a:r>
            <a:r>
              <a:rPr lang="en-US" b="1" dirty="0" smtClean="0"/>
              <a:t>8(3852)55-88</a:t>
            </a:r>
            <a:r>
              <a:rPr lang="ru-RU" b="1" dirty="0" smtClean="0"/>
              <a:t>-</a:t>
            </a:r>
            <a:r>
              <a:rPr lang="en-US" b="1" dirty="0" smtClean="0"/>
              <a:t>82 (</a:t>
            </a:r>
            <a:r>
              <a:rPr lang="en-US" dirty="0" err="1" smtClean="0"/>
              <a:t>доп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номер</a:t>
            </a:r>
            <a:r>
              <a:rPr lang="en-US" dirty="0" smtClean="0"/>
              <a:t> </a:t>
            </a:r>
            <a:r>
              <a:rPr lang="en-US" b="1" dirty="0" smtClean="0"/>
              <a:t>50-15)</a:t>
            </a:r>
            <a:r>
              <a:rPr lang="ru-RU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По </a:t>
            </a:r>
            <a:r>
              <a:rPr lang="ru-RU" dirty="0"/>
              <a:t>вопросам регистрации и доставки биоматериала можно получить консультацию </a:t>
            </a:r>
            <a:r>
              <a:rPr lang="en-US" dirty="0" smtClean="0"/>
              <a:t>в</a:t>
            </a:r>
            <a:r>
              <a:rPr lang="ru-RU" dirty="0" smtClean="0"/>
              <a:t> подразделения</a:t>
            </a:r>
            <a:r>
              <a:rPr lang="en-US" dirty="0" smtClean="0"/>
              <a:t>х</a:t>
            </a:r>
            <a:r>
              <a:rPr lang="ru-RU" dirty="0" smtClean="0"/>
              <a:t> </a:t>
            </a:r>
            <a:r>
              <a:rPr lang="en-US" dirty="0" smtClean="0"/>
              <a:t>КГБУЗ “</a:t>
            </a:r>
            <a:r>
              <a:rPr lang="ru-RU" dirty="0" smtClean="0"/>
              <a:t>КДЦАК</a:t>
            </a:r>
            <a:r>
              <a:rPr lang="en-US" dirty="0" smtClean="0"/>
              <a:t>”:</a:t>
            </a:r>
          </a:p>
          <a:p>
            <a:r>
              <a:rPr lang="ru-RU" dirty="0" smtClean="0"/>
              <a:t>в лаборатории </a:t>
            </a:r>
            <a:r>
              <a:rPr lang="en-US" dirty="0" err="1" smtClean="0"/>
              <a:t>Барнаульско</a:t>
            </a:r>
            <a:r>
              <a:rPr lang="ru-RU" dirty="0" smtClean="0"/>
              <a:t>го подразделения по телефону </a:t>
            </a:r>
            <a:r>
              <a:rPr lang="en-US" b="1" dirty="0" smtClean="0"/>
              <a:t>8(3852)24</a:t>
            </a:r>
            <a:r>
              <a:rPr lang="ru-RU" b="1" dirty="0" smtClean="0"/>
              <a:t>-</a:t>
            </a:r>
            <a:r>
              <a:rPr lang="en-US" b="1" dirty="0" smtClean="0"/>
              <a:t>38</a:t>
            </a:r>
            <a:r>
              <a:rPr lang="ru-RU" b="1" dirty="0" smtClean="0"/>
              <a:t>-</a:t>
            </a:r>
            <a:r>
              <a:rPr lang="en-US" b="1" dirty="0" smtClean="0"/>
              <a:t>65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в лаборатории </a:t>
            </a:r>
            <a:r>
              <a:rPr lang="ru-RU" dirty="0" err="1" smtClean="0"/>
              <a:t>Бийского</a:t>
            </a:r>
            <a:r>
              <a:rPr lang="ru-RU" dirty="0" smtClean="0"/>
              <a:t> подразделения по телефону </a:t>
            </a:r>
            <a:r>
              <a:rPr lang="en-US" b="1" dirty="0" smtClean="0"/>
              <a:t>8(3854)35</a:t>
            </a:r>
            <a:r>
              <a:rPr lang="ru-RU" b="1" dirty="0" smtClean="0"/>
              <a:t>-</a:t>
            </a:r>
            <a:r>
              <a:rPr lang="en-US" b="1" dirty="0" smtClean="0"/>
              <a:t>61</a:t>
            </a:r>
            <a:r>
              <a:rPr lang="ru-RU" b="1" dirty="0" smtClean="0"/>
              <a:t>-</a:t>
            </a:r>
            <a:r>
              <a:rPr lang="en-US" b="1" dirty="0" smtClean="0"/>
              <a:t>97</a:t>
            </a:r>
            <a:endParaRPr lang="en-US" dirty="0" smtClean="0"/>
          </a:p>
          <a:p>
            <a:r>
              <a:rPr lang="ru-RU" dirty="0" smtClean="0"/>
              <a:t>в лаборатории </a:t>
            </a:r>
            <a:r>
              <a:rPr lang="en-US" dirty="0" err="1" smtClean="0"/>
              <a:t>Рубцовского</a:t>
            </a:r>
            <a:r>
              <a:rPr lang="ru-RU" dirty="0" smtClean="0"/>
              <a:t> подразделения по телефону </a:t>
            </a:r>
            <a:r>
              <a:rPr lang="en-US" b="1" dirty="0" smtClean="0"/>
              <a:t>8(385)575</a:t>
            </a:r>
            <a:r>
              <a:rPr lang="ru-RU" b="1" dirty="0" smtClean="0"/>
              <a:t>-</a:t>
            </a:r>
            <a:r>
              <a:rPr lang="en-US" b="1" dirty="0" smtClean="0"/>
              <a:t>77</a:t>
            </a:r>
            <a:r>
              <a:rPr lang="ru-RU" b="1" dirty="0" smtClean="0"/>
              <a:t>-</a:t>
            </a:r>
            <a:r>
              <a:rPr lang="en-US" b="1" dirty="0" smtClean="0"/>
              <a:t>04 </a:t>
            </a:r>
            <a:endParaRPr lang="ru-RU" b="1" dirty="0" smtClean="0"/>
          </a:p>
          <a:p>
            <a:r>
              <a:rPr lang="ru-RU" b="1" dirty="0" smtClean="0"/>
              <a:t>Заведующий КДЛ </a:t>
            </a:r>
            <a:r>
              <a:rPr lang="ru-RU" b="1" dirty="0" err="1" smtClean="0"/>
              <a:t>Дворская</a:t>
            </a:r>
            <a:r>
              <a:rPr lang="ru-RU" b="1" dirty="0" smtClean="0"/>
              <a:t> Анна Сергеевна 8-961-990-2886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Форма заявки на доступ в ВЕБ</a:t>
            </a:r>
            <a:r>
              <a:rPr lang="en-US" dirty="0"/>
              <a:t>-</a:t>
            </a:r>
            <a:r>
              <a:rPr lang="ru-RU" dirty="0"/>
              <a:t>Лабораторию ЛИС КГБУЗ «КДЦАК»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75096" y="1725161"/>
            <a:ext cx="4669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Составить письмо заявку по образцу.</a:t>
            </a: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/>
              <a:t> Скан-копию </a:t>
            </a:r>
            <a:r>
              <a:rPr lang="ru-RU" sz="2000" dirty="0" smtClean="0"/>
              <a:t>заявки и </a:t>
            </a:r>
            <a:r>
              <a:rPr lang="ru-RU" sz="2000" dirty="0"/>
              <a:t>его редактируемый вариант выслать на </a:t>
            </a:r>
            <a:r>
              <a:rPr lang="ru-RU" sz="2000" dirty="0" smtClean="0"/>
              <a:t>почту:</a:t>
            </a:r>
            <a:r>
              <a:rPr lang="en-US" sz="3600" b="1" dirty="0" smtClean="0"/>
              <a:t>ib@dcak.ru.</a:t>
            </a:r>
            <a:endParaRPr lang="en-US" sz="20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800099"/>
            <a:ext cx="5959849" cy="5822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Заявка в КГБУЗ «АКМИАЦ» на доступность сервиса </a:t>
            </a:r>
            <a:r>
              <a:rPr lang="ru-RU" dirty="0" err="1" smtClean="0"/>
              <a:t>ВЕБ-Лаборатории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216511"/>
            <a:ext cx="1068592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/>
            <a:r>
              <a:rPr lang="ru-RU" sz="2400" dirty="0" smtClean="0"/>
              <a:t>Также техническим специалистам медицинской организаций необходимо, запросить в КГБУЗ «АКМИАЦ» через систему заявок </a:t>
            </a:r>
            <a:r>
              <a:rPr lang="en-US" sz="3200" b="1" dirty="0" err="1" smtClean="0"/>
              <a:t>redmine</a:t>
            </a:r>
            <a:r>
              <a:rPr lang="ru-RU" sz="3200" b="1" dirty="0" smtClean="0"/>
              <a:t>.</a:t>
            </a:r>
            <a:r>
              <a:rPr lang="en-US" sz="3200" b="1" dirty="0" err="1" smtClean="0"/>
              <a:t>corp</a:t>
            </a:r>
            <a:r>
              <a:rPr lang="ru-RU" sz="3200" b="1" dirty="0" smtClean="0"/>
              <a:t>.</a:t>
            </a:r>
            <a:r>
              <a:rPr lang="en-US" sz="3200" b="1" dirty="0" err="1" smtClean="0"/>
              <a:t>zdravalt</a:t>
            </a:r>
            <a:r>
              <a:rPr lang="ru-RU" sz="3200" b="1" dirty="0" smtClean="0"/>
              <a:t>.</a:t>
            </a:r>
            <a:r>
              <a:rPr lang="en-US" sz="3200" b="1" dirty="0" err="1" smtClean="0"/>
              <a:t>ru</a:t>
            </a:r>
            <a:r>
              <a:rPr lang="en-US" sz="2400" dirty="0" smtClean="0"/>
              <a:t> </a:t>
            </a:r>
            <a:r>
              <a:rPr lang="ru-RU" sz="2400" dirty="0" smtClean="0"/>
              <a:t>в ветке «ТП железо/Сети» – «Доступ в КСПД» доступность на рабочих местах, с указанием адреса подразделения, до сервиса </a:t>
            </a:r>
            <a:r>
              <a:rPr lang="ru-RU" sz="2400" dirty="0" err="1" smtClean="0"/>
              <a:t>ВЕБ-Лаборатории</a:t>
            </a:r>
            <a:r>
              <a:rPr lang="ru-RU" sz="2400" dirty="0" smtClean="0"/>
              <a:t> по </a:t>
            </a:r>
            <a:r>
              <a:rPr lang="en-US" sz="3200" b="1" dirty="0" err="1" smtClean="0"/>
              <a:t>ip</a:t>
            </a:r>
            <a:r>
              <a:rPr lang="ru-RU" sz="2400" dirty="0" smtClean="0"/>
              <a:t>-адресам: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89600" y="3461356"/>
          <a:ext cx="9074234" cy="2072640"/>
        </p:xfrm>
        <a:graphic>
          <a:graphicData uri="http://schemas.openxmlformats.org/drawingml/2006/table">
            <a:tbl>
              <a:tblPr/>
              <a:tblGrid>
                <a:gridCol w="3318893"/>
                <a:gridCol w="3496236"/>
                <a:gridCol w="2259105"/>
              </a:tblGrid>
              <a:tr h="720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Филиал</a:t>
                      </a:r>
                      <a:endParaRPr lang="ru-RU" sz="1400" dirty="0">
                        <a:latin typeface="Symbol"/>
                        <a:ea typeface="Symbo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КГБУЗ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КДЦАК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(куда везёте биоматериалы)</a:t>
                      </a:r>
                      <a:endParaRPr lang="ru-RU" sz="1050" dirty="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Адрес сервиса </a:t>
                      </a: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/>
                        <a:ea typeface="Symbo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ВЕБ-Лаборатории</a:t>
                      </a:r>
                      <a:endParaRPr lang="ru-RU" sz="1400" dirty="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Порт</a:t>
                      </a:r>
                      <a:endParaRPr lang="ru-RU" sz="140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г. Барнаул</a:t>
                      </a:r>
                      <a:endParaRPr lang="ru-RU" sz="140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10.1.124.19</a:t>
                      </a:r>
                      <a:endParaRPr lang="ru-RU" sz="140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8090 и 8080</a:t>
                      </a:r>
                      <a:endParaRPr lang="ru-RU" sz="140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г. Бийск</a:t>
                      </a:r>
                      <a:endParaRPr lang="ru-RU" sz="1400" dirty="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10.4.47.6</a:t>
                      </a:r>
                      <a:endParaRPr lang="ru-RU" sz="140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1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Г. Рубцовск</a:t>
                      </a:r>
                      <a:endParaRPr lang="ru-RU" sz="1400" dirty="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Times New Roman"/>
                        </a:rPr>
                        <a:t>10.4.76.6</a:t>
                      </a:r>
                      <a:endParaRPr lang="ru-RU" sz="1400" dirty="0">
                        <a:latin typeface="Symbol"/>
                        <a:ea typeface="Symbo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Сортировка направлений и биоматериала в штатив и подготовка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1100" y="1117514"/>
            <a:ext cx="11009313" cy="269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ru-RU" dirty="0"/>
              <a:t>Ответственным </a:t>
            </a:r>
            <a:r>
              <a:rPr lang="ru-RU" dirty="0" smtClean="0"/>
              <a:t>сотрудником за </a:t>
            </a:r>
            <a:r>
              <a:rPr lang="ru-RU" dirty="0"/>
              <a:t>формирование транспортной </a:t>
            </a:r>
            <a:r>
              <a:rPr lang="ru-RU" dirty="0" smtClean="0"/>
              <a:t>сумки (процедурной </a:t>
            </a:r>
            <a:r>
              <a:rPr lang="ru-RU" dirty="0"/>
              <a:t>медсестрой, врачом лаборатории или другим сотрудником, назначенным приказом </a:t>
            </a:r>
            <a:r>
              <a:rPr lang="ru-RU" dirty="0" smtClean="0"/>
              <a:t>МО) ведется </a:t>
            </a:r>
            <a:r>
              <a:rPr lang="ru-RU" dirty="0"/>
              <a:t>подготовка биоматериала к транспортировке.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Идентификация пробы в процедурном кабинете: наклеиваем </a:t>
            </a:r>
            <a:r>
              <a:rPr lang="en-US" dirty="0" smtClean="0"/>
              <a:t>IDS</a:t>
            </a:r>
            <a:r>
              <a:rPr lang="ru-RU" dirty="0" smtClean="0"/>
              <a:t> на пробирку (</a:t>
            </a:r>
            <a:r>
              <a:rPr lang="ru-RU" dirty="0" err="1" smtClean="0"/>
              <a:t>эппендорф</a:t>
            </a:r>
            <a:r>
              <a:rPr lang="ru-RU" dirty="0" smtClean="0"/>
              <a:t> и т.д.) и на </a:t>
            </a:r>
            <a:r>
              <a:rPr lang="ru-RU" dirty="0" err="1" smtClean="0"/>
              <a:t>направлениет.е</a:t>
            </a:r>
            <a:r>
              <a:rPr lang="ru-RU" dirty="0" smtClean="0"/>
              <a:t>. номер </a:t>
            </a:r>
            <a:r>
              <a:rPr lang="en-US" dirty="0" smtClean="0"/>
              <a:t>IDS</a:t>
            </a:r>
            <a:r>
              <a:rPr lang="ru-RU" dirty="0" smtClean="0"/>
              <a:t> на направление и контейнере должны быть одинаковые.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Центрифугирование </a:t>
            </a:r>
            <a:r>
              <a:rPr lang="ru-RU" dirty="0"/>
              <a:t>пробирок, в соответствии с методическими рекомендациями.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Сортировка пробирок в штатив по группам направлений на лабораторные </a:t>
            </a:r>
            <a:r>
              <a:rPr lang="ru-RU" dirty="0" smtClean="0"/>
              <a:t>исследования (биохимия, инфекции, ПЦР и т.д.).</a:t>
            </a: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Регистрация полученного биоматериала в день его </a:t>
            </a:r>
            <a:r>
              <a:rPr lang="ru-RU" dirty="0" smtClean="0"/>
              <a:t>взятия </a:t>
            </a:r>
            <a:r>
              <a:rPr lang="ru-RU" dirty="0"/>
              <a:t>в сервисе </a:t>
            </a:r>
            <a:r>
              <a:rPr lang="en-US" dirty="0"/>
              <a:t>WEB</a:t>
            </a:r>
            <a:r>
              <a:rPr lang="ru-RU" dirty="0"/>
              <a:t>-Лаборатория.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Форма </a:t>
            </a:r>
            <a:r>
              <a:rPr lang="ru-RU" dirty="0" smtClean="0"/>
              <a:t>авторизации. </a:t>
            </a:r>
            <a:r>
              <a:rPr lang="ru-RU" dirty="0"/>
              <a:t>Вход в </a:t>
            </a:r>
            <a:r>
              <a:rPr lang="en-US" dirty="0"/>
              <a:t>WEB</a:t>
            </a:r>
            <a:r>
              <a:rPr lang="ru-RU" dirty="0"/>
              <a:t>-Лабораторию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108074"/>
            <a:ext cx="6973421" cy="418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234518" y="2099618"/>
            <a:ext cx="5243233" cy="159364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Перейти </a:t>
            </a:r>
            <a:r>
              <a:rPr lang="ru-RU" dirty="0"/>
              <a:t>по ссылки в </a:t>
            </a:r>
            <a:r>
              <a:rPr lang="ru-RU" dirty="0" err="1" smtClean="0"/>
              <a:t>ВЕБ-Лабораторию</a:t>
            </a:r>
            <a:r>
              <a:rPr lang="ru-RU" dirty="0" smtClean="0"/>
              <a:t>:</a:t>
            </a:r>
          </a:p>
          <a:p>
            <a:pPr marL="457200" indent="-457200"/>
            <a:r>
              <a:rPr lang="en-US" sz="2000" b="1" dirty="0" smtClean="0"/>
              <a:t>http</a:t>
            </a:r>
            <a:r>
              <a:rPr lang="en-US" sz="2000" b="1" dirty="0"/>
              <a:t>://</a:t>
            </a:r>
            <a:r>
              <a:rPr lang="en-US" sz="2000" b="1" dirty="0" smtClean="0"/>
              <a:t>10.1.124.19:8090</a:t>
            </a:r>
            <a:r>
              <a:rPr lang="ru-RU" sz="2000" b="1" dirty="0" smtClean="0"/>
              <a:t> </a:t>
            </a:r>
            <a:r>
              <a:rPr lang="ru-RU" dirty="0" smtClean="0"/>
              <a:t>(для МО в </a:t>
            </a:r>
            <a:r>
              <a:rPr lang="ru-RU" dirty="0" err="1" smtClean="0"/>
              <a:t>Барнаульской</a:t>
            </a:r>
            <a:r>
              <a:rPr lang="ru-RU" dirty="0" smtClean="0"/>
              <a:t> зоне)</a:t>
            </a:r>
          </a:p>
          <a:p>
            <a:pPr marL="457200" indent="-457200"/>
            <a:r>
              <a:rPr lang="ru-RU" sz="2000" b="1" dirty="0" smtClean="0"/>
              <a:t>http://10.4.47.6:8090 </a:t>
            </a:r>
            <a:r>
              <a:rPr lang="ru-RU" dirty="0" smtClean="0"/>
              <a:t>(для МО в </a:t>
            </a:r>
            <a:r>
              <a:rPr lang="ru-RU" dirty="0" err="1" smtClean="0"/>
              <a:t>Бийской</a:t>
            </a:r>
            <a:r>
              <a:rPr lang="ru-RU" dirty="0" smtClean="0"/>
              <a:t> зоне)</a:t>
            </a:r>
          </a:p>
          <a:p>
            <a:pPr marL="457200" indent="-457200"/>
            <a:r>
              <a:rPr lang="ru-RU" sz="2000" b="1" dirty="0" smtClean="0"/>
              <a:t>http://10.4.76.6:8090</a:t>
            </a:r>
            <a:r>
              <a:rPr lang="ru-RU" b="1" dirty="0" smtClean="0"/>
              <a:t> </a:t>
            </a:r>
            <a:r>
              <a:rPr lang="ru-RU" dirty="0" smtClean="0"/>
              <a:t>(для МО в </a:t>
            </a:r>
            <a:r>
              <a:rPr lang="ru-RU" dirty="0" err="1" smtClean="0"/>
              <a:t>Рубцовской</a:t>
            </a:r>
            <a:r>
              <a:rPr lang="ru-RU" dirty="0" smtClean="0"/>
              <a:t> зоне)</a:t>
            </a:r>
            <a:endParaRPr lang="ru-RU" dirty="0"/>
          </a:p>
          <a:p>
            <a:r>
              <a:rPr lang="ru-RU" dirty="0"/>
              <a:t>2. Войти по своим логином и паролем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14454" y="1427629"/>
            <a:ext cx="1266825" cy="3619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94137" y="2836768"/>
            <a:ext cx="2428875" cy="13049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21976" y="1568825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3623" y="3307976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Форма меню «Процедурный </a:t>
            </a:r>
            <a:r>
              <a:rPr lang="ru-RU" dirty="0" smtClean="0"/>
              <a:t>кабинет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33144"/>
          <a:stretch>
            <a:fillRect/>
          </a:stretch>
        </p:blipFill>
        <p:spPr bwMode="auto">
          <a:xfrm>
            <a:off x="1052846" y="1331168"/>
            <a:ext cx="9148429" cy="1881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Прямая со стрелкой 4"/>
          <p:cNvCxnSpPr>
            <a:stCxn id="12" idx="0"/>
          </p:cNvCxnSpPr>
          <p:nvPr/>
        </p:nvCxnSpPr>
        <p:spPr>
          <a:xfrm rot="5400000" flipH="1" flipV="1">
            <a:off x="4836416" y="3145535"/>
            <a:ext cx="1509519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124325" y="4014594"/>
            <a:ext cx="2705100" cy="153728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Меню «Процедурный кабинет» для получения биоматериала и регистрации биоматериала в КДЦАК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381500" y="1857374"/>
            <a:ext cx="2543175" cy="6381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9224"/>
            <a:ext cx="7610475" cy="3495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Бланк направления  на лабораторные исследования в КДЦАК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1900" y="761849"/>
            <a:ext cx="472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1600" dirty="0"/>
              <a:t>Процедурная медсестра при </a:t>
            </a:r>
            <a:r>
              <a:rPr lang="ru-RU" sz="1600" dirty="0" smtClean="0"/>
              <a:t>взятии </a:t>
            </a:r>
            <a:r>
              <a:rPr lang="ru-RU" sz="1600" dirty="0"/>
              <a:t>биоматериала работает с новым бланком направления на лабораторные исследования в КДЦАК, который назначил врач на приеме в ПК «Здравоохранения». </a:t>
            </a:r>
          </a:p>
          <a:p>
            <a:pPr marL="457200" indent="-457200">
              <a:buAutoNum type="arabicPeriod"/>
            </a:pPr>
            <a:r>
              <a:rPr lang="ru-RU" sz="1600" dirty="0"/>
              <a:t>Отличительной особенностью такого бланка от всех остальных является эмблема </a:t>
            </a:r>
            <a:r>
              <a:rPr lang="ru-RU" sz="1600" dirty="0" smtClean="0"/>
              <a:t>КГБУЗ «КДЦАК».</a:t>
            </a:r>
            <a:endParaRPr lang="ru-RU" sz="1600" dirty="0"/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Так же на бланке указана другая важная информация:  </a:t>
            </a:r>
            <a:r>
              <a:rPr lang="ru-RU" sz="1600" dirty="0" smtClean="0"/>
              <a:t>№ </a:t>
            </a:r>
            <a:r>
              <a:rPr lang="ru-RU" sz="1600" dirty="0"/>
              <a:t>направления, по которому можно найти заказ в </a:t>
            </a:r>
            <a:r>
              <a:rPr lang="en-US" sz="1600" dirty="0"/>
              <a:t>WEB-</a:t>
            </a:r>
            <a:r>
              <a:rPr lang="ru-RU" sz="1600" dirty="0"/>
              <a:t>Лаборатории;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наименование группы лабораторных исследований, объединенных по способу забора биоматериала и изготовления результатов;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персональные данные пациента (на слайде они скрыты);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ФИО врача, назначивший лабораторное исследование;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состав заказа по услугам с номенклатурными номерами, на которые возникают взаиморасчеты;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место для приклеивания лабораторного номера биоматериала (</a:t>
            </a:r>
            <a:r>
              <a:rPr lang="en-US" sz="1600" dirty="0"/>
              <a:t>IDS</a:t>
            </a:r>
            <a:r>
              <a:rPr lang="ru-RU" sz="1600" dirty="0"/>
              <a:t>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25" y="1714500"/>
            <a:ext cx="1237673" cy="9086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57650" y="2105024"/>
            <a:ext cx="3110256" cy="2412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400" y="4257675"/>
            <a:ext cx="4572000" cy="3905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91249" y="3200400"/>
            <a:ext cx="8286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IDS</a:t>
            </a:r>
            <a:endParaRPr lang="ru-RU" sz="32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38825" y="2914650"/>
            <a:ext cx="1371600" cy="952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600" y="1714499"/>
            <a:ext cx="1295400" cy="9429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90499" y="3895725"/>
            <a:ext cx="2019301" cy="2000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53036" y="115644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37012" y="1147484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69859" y="1165414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90500" y="2694442"/>
            <a:ext cx="3431242" cy="11245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845860" y="2985248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68072" y="3738282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05719" y="296731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78189" y="4213412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9" name="Рисунок 48" descr="photo_5314304357404708530_y.jpg"/>
          <p:cNvPicPr>
            <a:picLocks noChangeAspect="1"/>
          </p:cNvPicPr>
          <p:nvPr/>
        </p:nvPicPr>
        <p:blipFill>
          <a:blip r:embed="rId3" cstate="print">
            <a:lum bright="30000" contrast="40000"/>
          </a:blip>
          <a:srcRect l="20773" t="30648" r="41390" b="45908"/>
          <a:stretch>
            <a:fillRect/>
          </a:stretch>
        </p:blipFill>
        <p:spPr>
          <a:xfrm rot="16200000">
            <a:off x="6123410" y="2811047"/>
            <a:ext cx="802436" cy="1104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Регистрация </a:t>
            </a:r>
            <a:r>
              <a:rPr lang="ru-RU" dirty="0" smtClean="0"/>
              <a:t>заказов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лабораторных исследований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-лаборатории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5058" y="1019115"/>
            <a:ext cx="10301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форме </a:t>
            </a:r>
            <a:r>
              <a:rPr lang="ru-RU" sz="2000" dirty="0"/>
              <a:t>получения </a:t>
            </a:r>
            <a:r>
              <a:rPr lang="ru-RU" sz="2000" dirty="0" smtClean="0"/>
              <a:t>биоматериала</a:t>
            </a:r>
            <a:r>
              <a:rPr lang="en-US" sz="2000" dirty="0" smtClean="0"/>
              <a:t> с</a:t>
            </a:r>
            <a:r>
              <a:rPr lang="ru-RU" sz="2000" dirty="0" err="1" smtClean="0"/>
              <a:t>канируем</a:t>
            </a:r>
            <a:r>
              <a:rPr lang="ru-RU" sz="2000" dirty="0" smtClean="0"/>
              <a:t> </a:t>
            </a:r>
            <a:r>
              <a:rPr lang="ru-RU" sz="2000" dirty="0"/>
              <a:t>штрих-код </a:t>
            </a:r>
            <a:r>
              <a:rPr lang="ru-RU" sz="2000" dirty="0" smtClean="0"/>
              <a:t>направления, которое </a:t>
            </a:r>
            <a:r>
              <a:rPr lang="ru-RU" sz="2000" dirty="0"/>
              <a:t>создал врач с </a:t>
            </a:r>
            <a:r>
              <a:rPr lang="ru-RU" sz="2000" dirty="0" smtClean="0"/>
              <a:t>приема в</a:t>
            </a:r>
            <a:r>
              <a:rPr lang="en-US" sz="2000" dirty="0" smtClean="0"/>
              <a:t> </a:t>
            </a:r>
            <a:r>
              <a:rPr lang="ru-RU" sz="2000" dirty="0" smtClean="0"/>
              <a:t>ПК «Здравоохранения» </a:t>
            </a:r>
            <a:r>
              <a:rPr lang="ru-RU" sz="2000" dirty="0"/>
              <a:t>для отправки </a:t>
            </a:r>
            <a:r>
              <a:rPr lang="ru-RU" sz="2000" dirty="0" smtClean="0"/>
              <a:t>его </a:t>
            </a:r>
            <a:r>
              <a:rPr lang="ru-RU" sz="2000" dirty="0"/>
              <a:t>в </a:t>
            </a:r>
            <a:r>
              <a:rPr lang="ru-RU" sz="2000" dirty="0" smtClean="0"/>
              <a:t>КГБУЗ «КДЦАК». 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290" y="2109133"/>
            <a:ext cx="847725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524000" y="3818965"/>
            <a:ext cx="1739153" cy="3227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ЦАК">
      <a:dk1>
        <a:srgbClr val="262626"/>
      </a:dk1>
      <a:lt1>
        <a:srgbClr val="FFFFFF"/>
      </a:lt1>
      <a:dk2>
        <a:srgbClr val="037058"/>
      </a:dk2>
      <a:lt2>
        <a:srgbClr val="FFFFFF"/>
      </a:lt2>
      <a:accent1>
        <a:srgbClr val="049274"/>
      </a:accent1>
      <a:accent2>
        <a:srgbClr val="73160E"/>
      </a:accent2>
      <a:accent3>
        <a:srgbClr val="AC997B"/>
      </a:accent3>
      <a:accent4>
        <a:srgbClr val="3E5845"/>
      </a:accent4>
      <a:accent5>
        <a:srgbClr val="5A9658"/>
      </a:accent5>
      <a:accent6>
        <a:srgbClr val="BF7252"/>
      </a:accent6>
      <a:hlink>
        <a:srgbClr val="5B9BD5"/>
      </a:hlink>
      <a:folHlink>
        <a:srgbClr val="3F7644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ы 2" id="{879E7D46-3386-49B1-80AE-7BBECC3DB1B9}" vid="{C3F7F718-224D-48F3-BE54-E5B204281B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25836</TotalTime>
  <Words>1344</Words>
  <Application>Microsoft Office PowerPoint</Application>
  <PresentationFormat>Произвольный</PresentationFormat>
  <Paragraphs>149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Roboto</vt:lpstr>
      <vt:lpstr>Symbol</vt:lpstr>
      <vt:lpstr>Times New Roman</vt:lpstr>
      <vt:lpstr>Wingdings</vt:lpstr>
      <vt:lpstr>Тема Office</vt:lpstr>
      <vt:lpstr>Памятка  по регистрации биоматериала  в модуле WEB-лаборатория  ЛИС Ариадна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FNU LNU</dc:creator>
  <cp:lastModifiedBy>Шергин Антон Сергеевич</cp:lastModifiedBy>
  <cp:revision>697</cp:revision>
  <dcterms:created xsi:type="dcterms:W3CDTF">2022-04-21T18:47:23Z</dcterms:created>
  <dcterms:modified xsi:type="dcterms:W3CDTF">2025-12-16T02:03:44Z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2022-04-21T18:47:24Z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bc490949-9194-4f71-8c03-5cb213a290c1</vt:lpwstr>
  </property>
  <property fmtid="{D5CDD505-2E9C-101B-9397-08002B2CF9AE}" pid="7" name="MSIP_Label_defa4170-0d19-0005-0004-bc88714345d2_ActionId">
    <vt:lpwstr>31eb3b99-3f0e-4b6b-ad90-3a777cb4b1af</vt:lpwstr>
  </property>
  <property fmtid="{D5CDD505-2E9C-101B-9397-08002B2CF9AE}" pid="8" name="MSIP_Label_defa4170-0d19-0005-0004-bc88714345d2_ContentBits">
    <vt:lpwstr>0</vt:lpwstr>
  </property>
</Properties>
</file>